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9" r:id="rId4"/>
    <p:sldId id="260" r:id="rId5"/>
    <p:sldId id="259" r:id="rId6"/>
    <p:sldId id="263" r:id="rId7"/>
    <p:sldId id="270" r:id="rId8"/>
    <p:sldId id="271" r:id="rId9"/>
    <p:sldId id="264" r:id="rId10"/>
    <p:sldId id="265" r:id="rId11"/>
    <p:sldId id="272" r:id="rId12"/>
  </p:sldIdLst>
  <p:sldSz cx="12192000" cy="6858000"/>
  <p:notesSz cx="7104063" cy="10234613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47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DDEAAE-DE55-45A3-A4F7-3874E0140D37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 rtlCol="0"/>
        <a:lstStyle/>
        <a:p>
          <a:pPr rtl="0"/>
          <a:endParaRPr lang="en-US"/>
        </a:p>
      </dgm:t>
    </dgm:pt>
    <dgm:pt modelId="{E4D23657-D1E8-4B22-974B-8DC90813F51B}">
      <dgm:prSet phldrT="[Text]"/>
      <dgm:spPr/>
      <dgm:t>
        <a:bodyPr rtlCol="0"/>
        <a:lstStyle/>
        <a:p>
          <a:pPr rtl="0"/>
          <a:r>
            <a:rPr lang="es-ES" dirty="0" smtClean="0"/>
            <a:t>Violencia </a:t>
          </a:r>
        </a:p>
        <a:p>
          <a:pPr rtl="0"/>
          <a:r>
            <a:rPr lang="es-ES" dirty="0" smtClean="0"/>
            <a:t>Física</a:t>
          </a:r>
          <a:endParaRPr lang="es-ES" dirty="0"/>
        </a:p>
      </dgm:t>
    </dgm:pt>
    <dgm:pt modelId="{89EF0911-2234-42D0-AEF3-7FADAFD12999}" type="parTrans" cxnId="{99F95D8E-A851-4953-A3C5-9BF7753ED9FA}">
      <dgm:prSet/>
      <dgm:spPr/>
      <dgm:t>
        <a:bodyPr rtlCol="0"/>
        <a:lstStyle/>
        <a:p>
          <a:pPr rtl="0"/>
          <a:endParaRPr lang="en-US"/>
        </a:p>
      </dgm:t>
    </dgm:pt>
    <dgm:pt modelId="{529487B0-19AA-4AAC-8F83-CF2C113EB84D}" type="sibTrans" cxnId="{99F95D8E-A851-4953-A3C5-9BF7753ED9FA}">
      <dgm:prSet/>
      <dgm:spPr/>
      <dgm:t>
        <a:bodyPr rtlCol="0"/>
        <a:lstStyle/>
        <a:p>
          <a:pPr rtl="0"/>
          <a:endParaRPr lang="en-US"/>
        </a:p>
      </dgm:t>
    </dgm:pt>
    <dgm:pt modelId="{EF034794-D109-40B6-8FA2-8971C3123AB6}">
      <dgm:prSet phldrT="[Text]"/>
      <dgm:spPr/>
      <dgm:t>
        <a:bodyPr rtlCol="0"/>
        <a:lstStyle/>
        <a:p>
          <a:pPr rtl="0"/>
          <a:r>
            <a:rPr lang="es-ES" dirty="0" smtClean="0"/>
            <a:t>Violencia </a:t>
          </a:r>
        </a:p>
        <a:p>
          <a:pPr rtl="0"/>
          <a:r>
            <a:rPr lang="es-ES" dirty="0" smtClean="0"/>
            <a:t>Psicológica</a:t>
          </a:r>
          <a:endParaRPr lang="es-ES" dirty="0"/>
        </a:p>
      </dgm:t>
    </dgm:pt>
    <dgm:pt modelId="{64D09C75-3D44-4CEF-9459-5C91DB44A9EA}" type="parTrans" cxnId="{80FF73C0-9BCD-436E-A85B-D6D7D322462C}">
      <dgm:prSet/>
      <dgm:spPr/>
      <dgm:t>
        <a:bodyPr rtlCol="0"/>
        <a:lstStyle/>
        <a:p>
          <a:pPr rtl="0"/>
          <a:endParaRPr lang="en-US"/>
        </a:p>
      </dgm:t>
    </dgm:pt>
    <dgm:pt modelId="{CDDFC891-FC62-4131-A642-2D94388BCCE2}" type="sibTrans" cxnId="{80FF73C0-9BCD-436E-A85B-D6D7D322462C}">
      <dgm:prSet/>
      <dgm:spPr/>
      <dgm:t>
        <a:bodyPr rtlCol="0"/>
        <a:lstStyle/>
        <a:p>
          <a:pPr rtl="0"/>
          <a:endParaRPr lang="en-US"/>
        </a:p>
      </dgm:t>
    </dgm:pt>
    <dgm:pt modelId="{15E11DBD-E9B5-4BCF-A56C-7AAE26CE30DC}">
      <dgm:prSet phldrT="[Text]"/>
      <dgm:spPr/>
      <dgm:t>
        <a:bodyPr rtlCol="0"/>
        <a:lstStyle/>
        <a:p>
          <a:pPr rtl="0"/>
          <a:r>
            <a:rPr lang="es-ES" dirty="0" smtClean="0"/>
            <a:t>Abuso</a:t>
          </a:r>
        </a:p>
        <a:p>
          <a:pPr rtl="0"/>
          <a:r>
            <a:rPr lang="es-ES" dirty="0" smtClean="0"/>
            <a:t>Sexual	</a:t>
          </a:r>
          <a:endParaRPr lang="es-ES" dirty="0"/>
        </a:p>
      </dgm:t>
    </dgm:pt>
    <dgm:pt modelId="{B7B43D5B-12E9-44B1-B818-4B50F6AD3C0A}" type="parTrans" cxnId="{5E0737F0-6DE4-4885-BC59-82E10D617E50}">
      <dgm:prSet/>
      <dgm:spPr/>
      <dgm:t>
        <a:bodyPr rtlCol="0"/>
        <a:lstStyle/>
        <a:p>
          <a:pPr rtl="0"/>
          <a:endParaRPr lang="en-US"/>
        </a:p>
      </dgm:t>
    </dgm:pt>
    <dgm:pt modelId="{329BDEDB-415B-4AB3-B964-E819D0C56DBB}" type="sibTrans" cxnId="{5E0737F0-6DE4-4885-BC59-82E10D617E50}">
      <dgm:prSet/>
      <dgm:spPr/>
      <dgm:t>
        <a:bodyPr rtlCol="0"/>
        <a:lstStyle/>
        <a:p>
          <a:pPr rtl="0"/>
          <a:endParaRPr lang="en-US"/>
        </a:p>
      </dgm:t>
    </dgm:pt>
    <dgm:pt modelId="{778AA374-0E17-4AEA-8EB6-0C342D57D8D8}">
      <dgm:prSet phldrT="[Text]"/>
      <dgm:spPr/>
      <dgm:t>
        <a:bodyPr rtlCol="0"/>
        <a:lstStyle/>
        <a:p>
          <a:pPr rtl="0"/>
          <a:r>
            <a:rPr lang="es-ES" dirty="0" smtClean="0"/>
            <a:t>Negligencia</a:t>
          </a:r>
        </a:p>
        <a:p>
          <a:pPr rtl="0"/>
          <a:r>
            <a:rPr lang="es-ES" dirty="0" smtClean="0"/>
            <a:t> y Abandono</a:t>
          </a:r>
          <a:endParaRPr lang="es-ES" dirty="0"/>
        </a:p>
      </dgm:t>
    </dgm:pt>
    <dgm:pt modelId="{5E28F01D-9664-415C-A0CD-EBFDAB29426C}" type="parTrans" cxnId="{6F55886F-2AC8-4F4F-B328-821CB3A2117B}">
      <dgm:prSet/>
      <dgm:spPr/>
      <dgm:t>
        <a:bodyPr rtlCol="0"/>
        <a:lstStyle/>
        <a:p>
          <a:pPr rtl="0"/>
          <a:endParaRPr lang="en-US"/>
        </a:p>
      </dgm:t>
    </dgm:pt>
    <dgm:pt modelId="{1A604594-E883-4DA9-8A2A-16DFACE8640A}" type="sibTrans" cxnId="{6F55886F-2AC8-4F4F-B328-821CB3A2117B}">
      <dgm:prSet/>
      <dgm:spPr/>
      <dgm:t>
        <a:bodyPr rtlCol="0"/>
        <a:lstStyle/>
        <a:p>
          <a:pPr rtl="0"/>
          <a:endParaRPr lang="en-US"/>
        </a:p>
      </dgm:t>
    </dgm:pt>
    <dgm:pt modelId="{05F1A7D0-6E45-49DA-80B3-7FF4B8783E58}">
      <dgm:prSet phldrT="[Text]"/>
      <dgm:spPr/>
      <dgm:t>
        <a:bodyPr rtlCol="0"/>
        <a:lstStyle/>
        <a:p>
          <a:pPr rtl="0"/>
          <a:endParaRPr lang="es-ES" dirty="0"/>
        </a:p>
      </dgm:t>
    </dgm:pt>
    <dgm:pt modelId="{3ECE110E-B07E-4F19-B2DF-3E42E99B2E8D}" type="parTrans" cxnId="{33A927E1-3C94-4A92-8DB3-42886008240C}">
      <dgm:prSet/>
      <dgm:spPr/>
      <dgm:t>
        <a:bodyPr rtlCol="0"/>
        <a:lstStyle/>
        <a:p>
          <a:pPr rtl="0"/>
          <a:endParaRPr lang="en-US"/>
        </a:p>
      </dgm:t>
    </dgm:pt>
    <dgm:pt modelId="{47B1D0F3-117D-4CE7-9037-3F5A4995054A}" type="sibTrans" cxnId="{33A927E1-3C94-4A92-8DB3-42886008240C}">
      <dgm:prSet/>
      <dgm:spPr/>
      <dgm:t>
        <a:bodyPr rtlCol="0"/>
        <a:lstStyle/>
        <a:p>
          <a:pPr rtl="0"/>
          <a:endParaRPr lang="en-US"/>
        </a:p>
      </dgm:t>
    </dgm:pt>
    <dgm:pt modelId="{EB3CB291-E23A-4667-A32E-A640A76557A1}" type="pres">
      <dgm:prSet presAssocID="{41DDEAAE-DE55-45A3-A4F7-3874E0140D3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01035298-0CF7-4145-8EE2-24DBFEAF33BB}" type="pres">
      <dgm:prSet presAssocID="{E4D23657-D1E8-4B22-974B-8DC90813F51B}" presName="composite" presStyleCnt="0"/>
      <dgm:spPr/>
    </dgm:pt>
    <dgm:pt modelId="{21E1F518-1190-4883-914B-1FB66E6D3A63}" type="pres">
      <dgm:prSet presAssocID="{E4D23657-D1E8-4B22-974B-8DC90813F51B}" presName="LShape" presStyleLbl="alignNode1" presStyleIdx="0" presStyleCnt="9"/>
      <dgm:spPr/>
    </dgm:pt>
    <dgm:pt modelId="{80B372F1-8EF3-4532-ACC6-E65E1D63ACA2}" type="pres">
      <dgm:prSet presAssocID="{E4D23657-D1E8-4B22-974B-8DC90813F51B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46139E-4627-4CCC-9299-5653D77ED24D}" type="pres">
      <dgm:prSet presAssocID="{E4D23657-D1E8-4B22-974B-8DC90813F51B}" presName="Triangle" presStyleLbl="alignNode1" presStyleIdx="1" presStyleCnt="9"/>
      <dgm:spPr/>
    </dgm:pt>
    <dgm:pt modelId="{780BC64D-2F67-498A-99F6-7EB28080D705}" type="pres">
      <dgm:prSet presAssocID="{529487B0-19AA-4AAC-8F83-CF2C113EB84D}" presName="sibTrans" presStyleCnt="0"/>
      <dgm:spPr/>
    </dgm:pt>
    <dgm:pt modelId="{68E230FA-2656-4C78-B827-58AFD214F445}" type="pres">
      <dgm:prSet presAssocID="{529487B0-19AA-4AAC-8F83-CF2C113EB84D}" presName="space" presStyleCnt="0"/>
      <dgm:spPr/>
    </dgm:pt>
    <dgm:pt modelId="{B07824BD-C1CB-4098-8E38-D3E1F721DF31}" type="pres">
      <dgm:prSet presAssocID="{EF034794-D109-40B6-8FA2-8971C3123AB6}" presName="composite" presStyleCnt="0"/>
      <dgm:spPr/>
    </dgm:pt>
    <dgm:pt modelId="{85769F8C-5820-4CB5-B01D-69A648973D8F}" type="pres">
      <dgm:prSet presAssocID="{EF034794-D109-40B6-8FA2-8971C3123AB6}" presName="LShape" presStyleLbl="alignNode1" presStyleIdx="2" presStyleCnt="9" custLinFactNeighborX="17532"/>
      <dgm:spPr/>
    </dgm:pt>
    <dgm:pt modelId="{18F7A15A-3ED1-4A32-B700-36B8D6BBE441}" type="pres">
      <dgm:prSet presAssocID="{EF034794-D109-40B6-8FA2-8971C3123AB6}" presName="ParentText" presStyleLbl="revTx" presStyleIdx="1" presStyleCnt="5" custLinFactNeighborX="29129" custLinFactNeighborY="30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F2BEFC-1674-4E8D-98FF-DE4432BB887C}" type="pres">
      <dgm:prSet presAssocID="{EF034794-D109-40B6-8FA2-8971C3123AB6}" presName="Triangle" presStyleLbl="alignNode1" presStyleIdx="3" presStyleCnt="9" custLinFactNeighborX="65497" custLinFactNeighborY="18713"/>
      <dgm:spPr/>
    </dgm:pt>
    <dgm:pt modelId="{E26373E0-D095-405B-9F4A-CC7FBB5BEBD2}" type="pres">
      <dgm:prSet presAssocID="{CDDFC891-FC62-4131-A642-2D94388BCCE2}" presName="sibTrans" presStyleCnt="0"/>
      <dgm:spPr/>
    </dgm:pt>
    <dgm:pt modelId="{8B10941C-73F0-477C-9F3D-EB0A4525ACBE}" type="pres">
      <dgm:prSet presAssocID="{CDDFC891-FC62-4131-A642-2D94388BCCE2}" presName="space" presStyleCnt="0"/>
      <dgm:spPr/>
    </dgm:pt>
    <dgm:pt modelId="{DF2F85E9-6BAE-40EA-8F18-DAFCA3EFFB69}" type="pres">
      <dgm:prSet presAssocID="{15E11DBD-E9B5-4BCF-A56C-7AAE26CE30DC}" presName="composite" presStyleCnt="0"/>
      <dgm:spPr/>
    </dgm:pt>
    <dgm:pt modelId="{A5E67CF4-39ED-4CC8-A27F-E45EA5D3AC44}" type="pres">
      <dgm:prSet presAssocID="{15E11DBD-E9B5-4BCF-A56C-7AAE26CE30DC}" presName="LShape" presStyleLbl="alignNode1" presStyleIdx="4" presStyleCnt="9" custScaleX="97634" custLinFactNeighborX="30282" custLinFactNeighborY="-15912"/>
      <dgm:spPr/>
    </dgm:pt>
    <dgm:pt modelId="{F0124EB5-2136-46F3-B2F4-41A5196C24A0}" type="pres">
      <dgm:prSet presAssocID="{15E11DBD-E9B5-4BCF-A56C-7AAE26CE30DC}" presName="ParentText" presStyleLbl="revTx" presStyleIdx="2" presStyleCnt="5" custLinFactNeighborX="41487" custLinFactNeighborY="-60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5E82CFA-3F05-41CB-A66C-3A904CCE06CE}" type="pres">
      <dgm:prSet presAssocID="{15E11DBD-E9B5-4BCF-A56C-7AAE26CE30DC}" presName="Triangle" presStyleLbl="alignNode1" presStyleIdx="5" presStyleCnt="9" custLinFactX="30993" custLinFactNeighborX="100000" custLinFactNeighborY="-23392"/>
      <dgm:spPr/>
    </dgm:pt>
    <dgm:pt modelId="{F5574CB1-AC1C-4773-A4A7-C4CE14EF6374}" type="pres">
      <dgm:prSet presAssocID="{329BDEDB-415B-4AB3-B964-E819D0C56DBB}" presName="sibTrans" presStyleCnt="0"/>
      <dgm:spPr/>
    </dgm:pt>
    <dgm:pt modelId="{14FCF07D-F999-4928-B62C-1135C3080FD1}" type="pres">
      <dgm:prSet presAssocID="{329BDEDB-415B-4AB3-B964-E819D0C56DBB}" presName="space" presStyleCnt="0"/>
      <dgm:spPr/>
    </dgm:pt>
    <dgm:pt modelId="{2489F161-D1CF-4A3D-8E95-6382395DC25B}" type="pres">
      <dgm:prSet presAssocID="{778AA374-0E17-4AEA-8EB6-0C342D57D8D8}" presName="composite" presStyleCnt="0"/>
      <dgm:spPr/>
    </dgm:pt>
    <dgm:pt modelId="{06EAFCDC-2041-4C37-BE64-7627BAA16382}" type="pres">
      <dgm:prSet presAssocID="{778AA374-0E17-4AEA-8EB6-0C342D57D8D8}" presName="LShape" presStyleLbl="alignNode1" presStyleIdx="6" presStyleCnt="9" custScaleX="112757" custLinFactNeighborX="47017" custLinFactNeighborY="-5304"/>
      <dgm:spPr/>
    </dgm:pt>
    <dgm:pt modelId="{AFC6068B-131B-444D-AF53-A5A2A6DC9AE7}" type="pres">
      <dgm:prSet presAssocID="{778AA374-0E17-4AEA-8EB6-0C342D57D8D8}" presName="ParentText" presStyleLbl="revTx" presStyleIdx="3" presStyleCnt="5" custScaleX="110676" custLinFactNeighborX="529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2C0D9F-BF11-4D63-A28B-80FA21343A28}" type="pres">
      <dgm:prSet presAssocID="{778AA374-0E17-4AEA-8EB6-0C342D57D8D8}" presName="Triangle" presStyleLbl="alignNode1" presStyleIdx="7" presStyleCnt="9" custLinFactX="113449" custLinFactNeighborX="200000" custLinFactNeighborY="23392"/>
      <dgm:spPr/>
      <dgm:t>
        <a:bodyPr/>
        <a:lstStyle/>
        <a:p>
          <a:endParaRPr lang="es-ES"/>
        </a:p>
      </dgm:t>
    </dgm:pt>
    <dgm:pt modelId="{F5EC4F6A-2B4F-420C-9BEA-A14EFB832731}" type="pres">
      <dgm:prSet presAssocID="{1A604594-E883-4DA9-8A2A-16DFACE8640A}" presName="sibTrans" presStyleCnt="0"/>
      <dgm:spPr/>
    </dgm:pt>
    <dgm:pt modelId="{41DC2B0B-BD37-48C1-BB85-7F75AC60BB5F}" type="pres">
      <dgm:prSet presAssocID="{1A604594-E883-4DA9-8A2A-16DFACE8640A}" presName="space" presStyleCnt="0"/>
      <dgm:spPr/>
    </dgm:pt>
    <dgm:pt modelId="{D2C6C114-9E17-4E64-9FCF-9C4365FE25B7}" type="pres">
      <dgm:prSet presAssocID="{05F1A7D0-6E45-49DA-80B3-7FF4B8783E58}" presName="composite" presStyleCnt="0"/>
      <dgm:spPr/>
    </dgm:pt>
    <dgm:pt modelId="{BA06DEFD-3E20-41CA-8CC7-585BE7A02A00}" type="pres">
      <dgm:prSet presAssocID="{05F1A7D0-6E45-49DA-80B3-7FF4B8783E58}" presName="LShape" presStyleLbl="alignNode1" presStyleIdx="8" presStyleCnt="9" custFlipVert="1" custFlipHor="1" custScaleX="119163" custScaleY="43760" custLinFactY="104988" custLinFactNeighborX="1473" custLinFactNeighborY="200000"/>
      <dgm:spPr/>
      <dgm:t>
        <a:bodyPr/>
        <a:lstStyle/>
        <a:p>
          <a:endParaRPr lang="es-ES"/>
        </a:p>
      </dgm:t>
    </dgm:pt>
    <dgm:pt modelId="{D81336A4-814F-45EF-B582-2466B0D2E2A7}" type="pres">
      <dgm:prSet presAssocID="{05F1A7D0-6E45-49DA-80B3-7FF4B8783E58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0FF73C0-9BCD-436E-A85B-D6D7D322462C}" srcId="{41DDEAAE-DE55-45A3-A4F7-3874E0140D37}" destId="{EF034794-D109-40B6-8FA2-8971C3123AB6}" srcOrd="1" destOrd="0" parTransId="{64D09C75-3D44-4CEF-9459-5C91DB44A9EA}" sibTransId="{CDDFC891-FC62-4131-A642-2D94388BCCE2}"/>
    <dgm:cxn modelId="{144D3C17-9BB9-4853-A637-BAE8CE37705E}" type="presOf" srcId="{EF034794-D109-40B6-8FA2-8971C3123AB6}" destId="{18F7A15A-3ED1-4A32-B700-36B8D6BBE441}" srcOrd="0" destOrd="0" presId="urn:microsoft.com/office/officeart/2009/3/layout/StepUpProcess"/>
    <dgm:cxn modelId="{5E0737F0-6DE4-4885-BC59-82E10D617E50}" srcId="{41DDEAAE-DE55-45A3-A4F7-3874E0140D37}" destId="{15E11DBD-E9B5-4BCF-A56C-7AAE26CE30DC}" srcOrd="2" destOrd="0" parTransId="{B7B43D5B-12E9-44B1-B818-4B50F6AD3C0A}" sibTransId="{329BDEDB-415B-4AB3-B964-E819D0C56DBB}"/>
    <dgm:cxn modelId="{2607AFFA-E9F8-4160-9AE4-19F4DB2B71C9}" type="presOf" srcId="{41DDEAAE-DE55-45A3-A4F7-3874E0140D37}" destId="{EB3CB291-E23A-4667-A32E-A640A76557A1}" srcOrd="0" destOrd="0" presId="urn:microsoft.com/office/officeart/2009/3/layout/StepUpProcess"/>
    <dgm:cxn modelId="{686E8776-31B9-4547-B165-83B2470E83E1}" type="presOf" srcId="{778AA374-0E17-4AEA-8EB6-0C342D57D8D8}" destId="{AFC6068B-131B-444D-AF53-A5A2A6DC9AE7}" srcOrd="0" destOrd="0" presId="urn:microsoft.com/office/officeart/2009/3/layout/StepUpProcess"/>
    <dgm:cxn modelId="{6F55886F-2AC8-4F4F-B328-821CB3A2117B}" srcId="{41DDEAAE-DE55-45A3-A4F7-3874E0140D37}" destId="{778AA374-0E17-4AEA-8EB6-0C342D57D8D8}" srcOrd="3" destOrd="0" parTransId="{5E28F01D-9664-415C-A0CD-EBFDAB29426C}" sibTransId="{1A604594-E883-4DA9-8A2A-16DFACE8640A}"/>
    <dgm:cxn modelId="{33A927E1-3C94-4A92-8DB3-42886008240C}" srcId="{41DDEAAE-DE55-45A3-A4F7-3874E0140D37}" destId="{05F1A7D0-6E45-49DA-80B3-7FF4B8783E58}" srcOrd="4" destOrd="0" parTransId="{3ECE110E-B07E-4F19-B2DF-3E42E99B2E8D}" sibTransId="{47B1D0F3-117D-4CE7-9037-3F5A4995054A}"/>
    <dgm:cxn modelId="{99F95D8E-A851-4953-A3C5-9BF7753ED9FA}" srcId="{41DDEAAE-DE55-45A3-A4F7-3874E0140D37}" destId="{E4D23657-D1E8-4B22-974B-8DC90813F51B}" srcOrd="0" destOrd="0" parTransId="{89EF0911-2234-42D0-AEF3-7FADAFD12999}" sibTransId="{529487B0-19AA-4AAC-8F83-CF2C113EB84D}"/>
    <dgm:cxn modelId="{6178317C-4B4F-4FC5-8AC2-7ABBDA27CE1F}" type="presOf" srcId="{05F1A7D0-6E45-49DA-80B3-7FF4B8783E58}" destId="{D81336A4-814F-45EF-B582-2466B0D2E2A7}" srcOrd="0" destOrd="0" presId="urn:microsoft.com/office/officeart/2009/3/layout/StepUpProcess"/>
    <dgm:cxn modelId="{A98402AF-AFAB-470F-9C97-EF1C509D8499}" type="presOf" srcId="{15E11DBD-E9B5-4BCF-A56C-7AAE26CE30DC}" destId="{F0124EB5-2136-46F3-B2F4-41A5196C24A0}" srcOrd="0" destOrd="0" presId="urn:microsoft.com/office/officeart/2009/3/layout/StepUpProcess"/>
    <dgm:cxn modelId="{B9285067-C906-4FDE-AAAC-9EE99F7669E3}" type="presOf" srcId="{E4D23657-D1E8-4B22-974B-8DC90813F51B}" destId="{80B372F1-8EF3-4532-ACC6-E65E1D63ACA2}" srcOrd="0" destOrd="0" presId="urn:microsoft.com/office/officeart/2009/3/layout/StepUpProcess"/>
    <dgm:cxn modelId="{D3BFF791-8D8E-4FBF-9F59-1FB887121875}" type="presParOf" srcId="{EB3CB291-E23A-4667-A32E-A640A76557A1}" destId="{01035298-0CF7-4145-8EE2-24DBFEAF33BB}" srcOrd="0" destOrd="0" presId="urn:microsoft.com/office/officeart/2009/3/layout/StepUpProcess"/>
    <dgm:cxn modelId="{AFA2BCAD-2F0B-4C3E-86A6-55A260AD16B0}" type="presParOf" srcId="{01035298-0CF7-4145-8EE2-24DBFEAF33BB}" destId="{21E1F518-1190-4883-914B-1FB66E6D3A63}" srcOrd="0" destOrd="0" presId="urn:microsoft.com/office/officeart/2009/3/layout/StepUpProcess"/>
    <dgm:cxn modelId="{AF2B8620-9DC0-4A87-9014-D45C2D1F8B38}" type="presParOf" srcId="{01035298-0CF7-4145-8EE2-24DBFEAF33BB}" destId="{80B372F1-8EF3-4532-ACC6-E65E1D63ACA2}" srcOrd="1" destOrd="0" presId="urn:microsoft.com/office/officeart/2009/3/layout/StepUpProcess"/>
    <dgm:cxn modelId="{4AA5420E-C2A1-4D24-A1DA-DA9E7976427D}" type="presParOf" srcId="{01035298-0CF7-4145-8EE2-24DBFEAF33BB}" destId="{B746139E-4627-4CCC-9299-5653D77ED24D}" srcOrd="2" destOrd="0" presId="urn:microsoft.com/office/officeart/2009/3/layout/StepUpProcess"/>
    <dgm:cxn modelId="{C3204B2A-D9EE-439E-BA61-A2C860BFF519}" type="presParOf" srcId="{EB3CB291-E23A-4667-A32E-A640A76557A1}" destId="{780BC64D-2F67-498A-99F6-7EB28080D705}" srcOrd="1" destOrd="0" presId="urn:microsoft.com/office/officeart/2009/3/layout/StepUpProcess"/>
    <dgm:cxn modelId="{49AEC91A-7C1D-4222-94BA-4D738F2D6C79}" type="presParOf" srcId="{780BC64D-2F67-498A-99F6-7EB28080D705}" destId="{68E230FA-2656-4C78-B827-58AFD214F445}" srcOrd="0" destOrd="0" presId="urn:microsoft.com/office/officeart/2009/3/layout/StepUpProcess"/>
    <dgm:cxn modelId="{B3ADA2AF-BE62-4C22-84A1-F4C5043918A4}" type="presParOf" srcId="{EB3CB291-E23A-4667-A32E-A640A76557A1}" destId="{B07824BD-C1CB-4098-8E38-D3E1F721DF31}" srcOrd="2" destOrd="0" presId="urn:microsoft.com/office/officeart/2009/3/layout/StepUpProcess"/>
    <dgm:cxn modelId="{D55AC698-F4A8-404D-94F4-78DB0A0637AF}" type="presParOf" srcId="{B07824BD-C1CB-4098-8E38-D3E1F721DF31}" destId="{85769F8C-5820-4CB5-B01D-69A648973D8F}" srcOrd="0" destOrd="0" presId="urn:microsoft.com/office/officeart/2009/3/layout/StepUpProcess"/>
    <dgm:cxn modelId="{6DF3D3A6-F203-4587-9E47-85B7CF8CB3D6}" type="presParOf" srcId="{B07824BD-C1CB-4098-8E38-D3E1F721DF31}" destId="{18F7A15A-3ED1-4A32-B700-36B8D6BBE441}" srcOrd="1" destOrd="0" presId="urn:microsoft.com/office/officeart/2009/3/layout/StepUpProcess"/>
    <dgm:cxn modelId="{B0900791-DD10-486B-8501-E09AD6094101}" type="presParOf" srcId="{B07824BD-C1CB-4098-8E38-D3E1F721DF31}" destId="{F6F2BEFC-1674-4E8D-98FF-DE4432BB887C}" srcOrd="2" destOrd="0" presId="urn:microsoft.com/office/officeart/2009/3/layout/StepUpProcess"/>
    <dgm:cxn modelId="{3EE6A66E-230B-46C6-B833-F1FB7D9677BB}" type="presParOf" srcId="{EB3CB291-E23A-4667-A32E-A640A76557A1}" destId="{E26373E0-D095-405B-9F4A-CC7FBB5BEBD2}" srcOrd="3" destOrd="0" presId="urn:microsoft.com/office/officeart/2009/3/layout/StepUpProcess"/>
    <dgm:cxn modelId="{3C46AB4C-8FD6-4F18-89B0-206793A671D9}" type="presParOf" srcId="{E26373E0-D095-405B-9F4A-CC7FBB5BEBD2}" destId="{8B10941C-73F0-477C-9F3D-EB0A4525ACBE}" srcOrd="0" destOrd="0" presId="urn:microsoft.com/office/officeart/2009/3/layout/StepUpProcess"/>
    <dgm:cxn modelId="{BD02CC66-E7B8-4247-B83C-1E49E3A3190F}" type="presParOf" srcId="{EB3CB291-E23A-4667-A32E-A640A76557A1}" destId="{DF2F85E9-6BAE-40EA-8F18-DAFCA3EFFB69}" srcOrd="4" destOrd="0" presId="urn:microsoft.com/office/officeart/2009/3/layout/StepUpProcess"/>
    <dgm:cxn modelId="{73FD8DEB-3FA4-428D-8D3F-4FFB6F588D0C}" type="presParOf" srcId="{DF2F85E9-6BAE-40EA-8F18-DAFCA3EFFB69}" destId="{A5E67CF4-39ED-4CC8-A27F-E45EA5D3AC44}" srcOrd="0" destOrd="0" presId="urn:microsoft.com/office/officeart/2009/3/layout/StepUpProcess"/>
    <dgm:cxn modelId="{1D96201E-2684-4A2C-ABB0-E762F06034DB}" type="presParOf" srcId="{DF2F85E9-6BAE-40EA-8F18-DAFCA3EFFB69}" destId="{F0124EB5-2136-46F3-B2F4-41A5196C24A0}" srcOrd="1" destOrd="0" presId="urn:microsoft.com/office/officeart/2009/3/layout/StepUpProcess"/>
    <dgm:cxn modelId="{24606857-F5A8-4647-9106-43600BEA9834}" type="presParOf" srcId="{DF2F85E9-6BAE-40EA-8F18-DAFCA3EFFB69}" destId="{D5E82CFA-3F05-41CB-A66C-3A904CCE06CE}" srcOrd="2" destOrd="0" presId="urn:microsoft.com/office/officeart/2009/3/layout/StepUpProcess"/>
    <dgm:cxn modelId="{07D8BB63-7C45-4577-8989-CC9573B5B902}" type="presParOf" srcId="{EB3CB291-E23A-4667-A32E-A640A76557A1}" destId="{F5574CB1-AC1C-4773-A4A7-C4CE14EF6374}" srcOrd="5" destOrd="0" presId="urn:microsoft.com/office/officeart/2009/3/layout/StepUpProcess"/>
    <dgm:cxn modelId="{C4CA2C05-C5A2-47D3-932D-7D1B0EE24BEE}" type="presParOf" srcId="{F5574CB1-AC1C-4773-A4A7-C4CE14EF6374}" destId="{14FCF07D-F999-4928-B62C-1135C3080FD1}" srcOrd="0" destOrd="0" presId="urn:microsoft.com/office/officeart/2009/3/layout/StepUpProcess"/>
    <dgm:cxn modelId="{7F15FDE7-0796-409E-8E14-33BDA45130DC}" type="presParOf" srcId="{EB3CB291-E23A-4667-A32E-A640A76557A1}" destId="{2489F161-D1CF-4A3D-8E95-6382395DC25B}" srcOrd="6" destOrd="0" presId="urn:microsoft.com/office/officeart/2009/3/layout/StepUpProcess"/>
    <dgm:cxn modelId="{A311EB17-7B3B-4E73-8877-7EDCECD2CCA9}" type="presParOf" srcId="{2489F161-D1CF-4A3D-8E95-6382395DC25B}" destId="{06EAFCDC-2041-4C37-BE64-7627BAA16382}" srcOrd="0" destOrd="0" presId="urn:microsoft.com/office/officeart/2009/3/layout/StepUpProcess"/>
    <dgm:cxn modelId="{F054D3EE-12ED-41DF-BC28-75AFF24A2011}" type="presParOf" srcId="{2489F161-D1CF-4A3D-8E95-6382395DC25B}" destId="{AFC6068B-131B-444D-AF53-A5A2A6DC9AE7}" srcOrd="1" destOrd="0" presId="urn:microsoft.com/office/officeart/2009/3/layout/StepUpProcess"/>
    <dgm:cxn modelId="{B3F265FC-C9A3-4AB3-9CED-F7D5EE371186}" type="presParOf" srcId="{2489F161-D1CF-4A3D-8E95-6382395DC25B}" destId="{F62C0D9F-BF11-4D63-A28B-80FA21343A28}" srcOrd="2" destOrd="0" presId="urn:microsoft.com/office/officeart/2009/3/layout/StepUpProcess"/>
    <dgm:cxn modelId="{41FBC4D4-7CE4-4553-BFA6-B9C39AFCA8EF}" type="presParOf" srcId="{EB3CB291-E23A-4667-A32E-A640A76557A1}" destId="{F5EC4F6A-2B4F-420C-9BEA-A14EFB832731}" srcOrd="7" destOrd="0" presId="urn:microsoft.com/office/officeart/2009/3/layout/StepUpProcess"/>
    <dgm:cxn modelId="{604F1BFC-D1C1-4B05-9E80-FEB729EF06F6}" type="presParOf" srcId="{F5EC4F6A-2B4F-420C-9BEA-A14EFB832731}" destId="{41DC2B0B-BD37-48C1-BB85-7F75AC60BB5F}" srcOrd="0" destOrd="0" presId="urn:microsoft.com/office/officeart/2009/3/layout/StepUpProcess"/>
    <dgm:cxn modelId="{C8CE4F5C-2D1E-4F23-B70E-3CA4AB9E86D1}" type="presParOf" srcId="{EB3CB291-E23A-4667-A32E-A640A76557A1}" destId="{D2C6C114-9E17-4E64-9FCF-9C4365FE25B7}" srcOrd="8" destOrd="0" presId="urn:microsoft.com/office/officeart/2009/3/layout/StepUpProcess"/>
    <dgm:cxn modelId="{28DAD026-A7ED-4EA6-BA50-86753202B1A1}" type="presParOf" srcId="{D2C6C114-9E17-4E64-9FCF-9C4365FE25B7}" destId="{BA06DEFD-3E20-41CA-8CC7-585BE7A02A00}" srcOrd="0" destOrd="0" presId="urn:microsoft.com/office/officeart/2009/3/layout/StepUpProcess"/>
    <dgm:cxn modelId="{1A762ABB-221E-44D3-9B21-B2EC055FC66D}" type="presParOf" srcId="{D2C6C114-9E17-4E64-9FCF-9C4365FE25B7}" destId="{D81336A4-814F-45EF-B582-2466B0D2E2A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1F518-1190-4883-914B-1FB66E6D3A63}">
      <dsp:nvSpPr>
        <dsp:cNvPr id="0" name=""/>
        <dsp:cNvSpPr/>
      </dsp:nvSpPr>
      <dsp:spPr>
        <a:xfrm rot="5400000">
          <a:off x="335955" y="1892718"/>
          <a:ext cx="1009526" cy="1679829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372F1-8EF3-4532-ACC6-E65E1D63ACA2}">
      <dsp:nvSpPr>
        <dsp:cNvPr id="0" name=""/>
        <dsp:cNvSpPr/>
      </dsp:nvSpPr>
      <dsp:spPr>
        <a:xfrm>
          <a:off x="167440" y="2394625"/>
          <a:ext cx="1516559" cy="1329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rtlCol="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Violencia </a:t>
          </a:r>
        </a:p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Física</a:t>
          </a:r>
          <a:endParaRPr lang="es-ES" sz="2100" kern="1200" dirty="0"/>
        </a:p>
      </dsp:txBody>
      <dsp:txXfrm>
        <a:off x="167440" y="2394625"/>
        <a:ext cx="1516559" cy="1329353"/>
      </dsp:txXfrm>
    </dsp:sp>
    <dsp:sp modelId="{B746139E-4627-4CCC-9299-5653D77ED24D}">
      <dsp:nvSpPr>
        <dsp:cNvPr id="0" name=""/>
        <dsp:cNvSpPr/>
      </dsp:nvSpPr>
      <dsp:spPr>
        <a:xfrm>
          <a:off x="1397856" y="1769047"/>
          <a:ext cx="286143" cy="286143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769F8C-5820-4CB5-B01D-69A648973D8F}">
      <dsp:nvSpPr>
        <dsp:cNvPr id="0" name=""/>
        <dsp:cNvSpPr/>
      </dsp:nvSpPr>
      <dsp:spPr>
        <a:xfrm rot="5400000">
          <a:off x="2487028" y="1433309"/>
          <a:ext cx="1009526" cy="1679829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7A15A-3ED1-4A32-B700-36B8D6BBE441}">
      <dsp:nvSpPr>
        <dsp:cNvPr id="0" name=""/>
        <dsp:cNvSpPr/>
      </dsp:nvSpPr>
      <dsp:spPr>
        <a:xfrm>
          <a:off x="2465764" y="1975376"/>
          <a:ext cx="1516559" cy="1329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rtlCol="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Violencia </a:t>
          </a:r>
        </a:p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Psicológica</a:t>
          </a:r>
          <a:endParaRPr lang="es-ES" sz="2100" kern="1200" dirty="0"/>
        </a:p>
      </dsp:txBody>
      <dsp:txXfrm>
        <a:off x="2465764" y="1975376"/>
        <a:ext cx="1516559" cy="1329353"/>
      </dsp:txXfrm>
    </dsp:sp>
    <dsp:sp modelId="{F6F2BEFC-1674-4E8D-98FF-DE4432BB887C}">
      <dsp:nvSpPr>
        <dsp:cNvPr id="0" name=""/>
        <dsp:cNvSpPr/>
      </dsp:nvSpPr>
      <dsp:spPr>
        <a:xfrm>
          <a:off x="3441837" y="1363184"/>
          <a:ext cx="286143" cy="286143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67CF4-39ED-4CC8-A27F-E45EA5D3AC44}">
      <dsp:nvSpPr>
        <dsp:cNvPr id="0" name=""/>
        <dsp:cNvSpPr/>
      </dsp:nvSpPr>
      <dsp:spPr>
        <a:xfrm rot="5400000">
          <a:off x="4537899" y="833137"/>
          <a:ext cx="1009526" cy="1640085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24EB5-2136-46F3-B2F4-41A5196C24A0}">
      <dsp:nvSpPr>
        <dsp:cNvPr id="0" name=""/>
        <dsp:cNvSpPr/>
      </dsp:nvSpPr>
      <dsp:spPr>
        <a:xfrm>
          <a:off x="4489873" y="1395488"/>
          <a:ext cx="1516559" cy="1329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rtlCol="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Abuso</a:t>
          </a:r>
        </a:p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Sexual	</a:t>
          </a:r>
          <a:endParaRPr lang="es-ES" sz="2100" kern="1200" dirty="0"/>
        </a:p>
      </dsp:txBody>
      <dsp:txXfrm>
        <a:off x="4489873" y="1395488"/>
        <a:ext cx="1516559" cy="1329353"/>
      </dsp:txXfrm>
    </dsp:sp>
    <dsp:sp modelId="{D5E82CFA-3F05-41CB-A66C-3A904CCE06CE}">
      <dsp:nvSpPr>
        <dsp:cNvPr id="0" name=""/>
        <dsp:cNvSpPr/>
      </dsp:nvSpPr>
      <dsp:spPr>
        <a:xfrm>
          <a:off x="5465942" y="783294"/>
          <a:ext cx="286143" cy="286143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AFCDC-2041-4C37-BE64-7627BAA16382}">
      <dsp:nvSpPr>
        <dsp:cNvPr id="0" name=""/>
        <dsp:cNvSpPr/>
      </dsp:nvSpPr>
      <dsp:spPr>
        <a:xfrm rot="5400000">
          <a:off x="6802605" y="353798"/>
          <a:ext cx="1009526" cy="1894125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6068B-131B-444D-AF53-A5A2A6DC9AE7}">
      <dsp:nvSpPr>
        <dsp:cNvPr id="0" name=""/>
        <dsp:cNvSpPr/>
      </dsp:nvSpPr>
      <dsp:spPr>
        <a:xfrm>
          <a:off x="6566531" y="1016398"/>
          <a:ext cx="1678467" cy="1329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rtlCol="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Negligencia</a:t>
          </a:r>
        </a:p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 y Abandono</a:t>
          </a:r>
          <a:endParaRPr lang="es-ES" sz="2100" kern="1200" dirty="0"/>
        </a:p>
      </dsp:txBody>
      <dsp:txXfrm>
        <a:off x="6566531" y="1016398"/>
        <a:ext cx="1678467" cy="1329353"/>
      </dsp:txXfrm>
    </dsp:sp>
    <dsp:sp modelId="{F62C0D9F-BF11-4D63-A28B-80FA21343A28}">
      <dsp:nvSpPr>
        <dsp:cNvPr id="0" name=""/>
        <dsp:cNvSpPr/>
      </dsp:nvSpPr>
      <dsp:spPr>
        <a:xfrm>
          <a:off x="7971614" y="457755"/>
          <a:ext cx="286143" cy="286143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6DEFD-3E20-41CA-8CC7-585BE7A02A00}">
      <dsp:nvSpPr>
        <dsp:cNvPr id="0" name=""/>
        <dsp:cNvSpPr/>
      </dsp:nvSpPr>
      <dsp:spPr>
        <a:xfrm rot="5400000" flipH="1" flipV="1">
          <a:off x="8231792" y="2973065"/>
          <a:ext cx="441768" cy="2001735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1336A4-814F-45EF-B582-2466B0D2E2A7}">
      <dsp:nvSpPr>
        <dsp:cNvPr id="0" name=""/>
        <dsp:cNvSpPr/>
      </dsp:nvSpPr>
      <dsp:spPr>
        <a:xfrm>
          <a:off x="7754655" y="556989"/>
          <a:ext cx="1516559" cy="1329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rtlCol="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100" kern="1200" dirty="0"/>
        </a:p>
      </dsp:txBody>
      <dsp:txXfrm>
        <a:off x="7754655" y="556989"/>
        <a:ext cx="1516559" cy="13293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 rtl="0">
              <a:defRPr sz="13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 rtl="0">
              <a:defRPr sz="1300"/>
            </a:lvl1pPr>
          </a:lstStyle>
          <a:p>
            <a:pPr algn="r" rtl="0"/>
            <a:fld id="{874B7448-7A1A-4152-8C43-2B8EA0ACE980}" type="datetime1">
              <a:rPr lang="es-ES" smtClean="0"/>
              <a:t>31/10/2023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 rtl="0">
              <a:defRPr sz="13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 rtl="0">
              <a:defRPr sz="1300"/>
            </a:lvl1pPr>
          </a:lstStyle>
          <a:p>
            <a:pPr algn="r" rtl="0"/>
            <a:fld id="{73F7AA83-DE31-4E93-AB07-EF7FB05F6670}" type="slidenum">
              <a:rPr lang="es-ES" smtClean="0"/>
              <a:pPr algn="r"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 rtl="0">
              <a:defRPr sz="13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 rtl="0">
              <a:defRPr sz="1300"/>
            </a:lvl1pPr>
          </a:lstStyle>
          <a:p>
            <a:fld id="{1A84DBA3-0E8D-4848-B1FC-9E9CB5A609E4}" type="datetime1">
              <a:rPr lang="es-ES" noProof="0" smtClean="0"/>
              <a:pPr/>
              <a:t>31/10/2023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 rtl="0"/>
            <a:r>
              <a:rPr lang="es-ES" noProof="0" dirty="0" smtClean="0"/>
              <a:t>Haga clic para modificar el estilo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 rtl="0">
              <a:defRPr sz="13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 rtl="0">
              <a:defRPr sz="1300"/>
            </a:lvl1pPr>
          </a:lstStyle>
          <a:p>
            <a:fld id="{935E2820-AFE1-45FA-949E-17BDB534E1DC}" type="slidenum">
              <a:rPr lang="es-ES" noProof="0" smtClean="0"/>
              <a:pPr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s-ES" smtClean="0"/>
              <a:pPr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762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15424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05340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s-ES" smtClean="0"/>
              <a:pPr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5943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895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s-ES" smtClean="0"/>
              <a:pPr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9764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s-ES" smtClean="0"/>
              <a:pPr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2341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r>
              <a:rPr lang="es-ES" noProof="0" smtClean="0"/>
              <a:t>Haga clic para editar el estilo de subtítulo del patrón</a:t>
            </a:r>
            <a:endParaRPr lang="es-ES" noProof="0" dirty="0"/>
          </a:p>
        </p:txBody>
      </p:sp>
      <p:sp>
        <p:nvSpPr>
          <p:cNvPr id="8" name="Marcador de posición de fech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32F3A23-5D3B-4EEB-8401-67C1E1C4E4FD}" type="datetime1">
              <a:rPr lang="es-ES" noProof="0" smtClean="0"/>
              <a:pPr/>
              <a:t>31/10/2023</a:t>
            </a:fld>
            <a:endParaRPr lang="es-ES" noProof="0" dirty="0"/>
          </a:p>
        </p:txBody>
      </p:sp>
      <p:sp>
        <p:nvSpPr>
          <p:cNvPr id="9" name="Marcador de posición de pie de página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10" name="Marcador de posición de número de diapositiva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A9052A6-8551-477B-8111-1FB3EA9618C2}" type="datetime1">
              <a:rPr lang="es-ES" noProof="0" smtClean="0"/>
              <a:pPr/>
              <a:t>31/10/2023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2BECAFB-4914-413C-8EDD-C4819D72CDD6}" type="datetime1">
              <a:rPr lang="es-ES" noProof="0" smtClean="0"/>
              <a:pPr/>
              <a:t>31/10/2023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274BC01-8283-4412-A750-9470ADB35F66}" type="datetime1">
              <a:rPr lang="es-ES" noProof="0" smtClean="0"/>
              <a:pPr/>
              <a:t>31/10/2023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FF2D004-E54C-407F-AA91-4A221359DF90}" type="datetime1">
              <a:rPr lang="es-ES" noProof="0" smtClean="0"/>
              <a:pPr/>
              <a:t>31/10/2023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DBBCA44-E97A-4819-ABB4-139F749845ED}" type="datetime1">
              <a:rPr lang="es-ES" noProof="0" smtClean="0"/>
              <a:pPr/>
              <a:t>31/10/2023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0F8CC6E-A133-489E-9766-03A4B67A1467}" type="datetime1">
              <a:rPr lang="es-ES" noProof="0" smtClean="0"/>
              <a:pPr/>
              <a:t>31/10/2023</a:t>
            </a:fld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0E08610-5182-441B-90C7-6A4A9A84C431}" type="datetime1">
              <a:rPr lang="es-ES" noProof="0" smtClean="0"/>
              <a:pPr/>
              <a:t>31/10/2023</a:t>
            </a:fld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361E41A-78BD-485B-9134-D3B10F21247A}" type="datetime1">
              <a:rPr lang="es-ES" noProof="0" smtClean="0"/>
              <a:pPr/>
              <a:t>31/10/2023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F40D475-64E7-4F7A-9EEE-3B47B54E1071}" type="datetime1">
              <a:rPr lang="es-ES" noProof="0" smtClean="0"/>
              <a:pPr/>
              <a:t>31/10/2023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8" name="Rectángulo redondeado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2F2E6CD-E62C-485A-AEE5-F467C10A2B50}" type="datetime1">
              <a:rPr lang="es-ES" noProof="0" smtClean="0"/>
              <a:pPr/>
              <a:t>31/10/2023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 smtClean="0"/>
              <a:t>Haga clic para modificar el estilo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fld id="{47B18C25-07DC-4FD2-9915-FADBCF041A6E}" type="datetime1">
              <a:rPr lang="es-ES" noProof="0" smtClean="0"/>
              <a:pPr/>
              <a:t>31/10/2023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</a:defRPr>
            </a:lvl1pPr>
          </a:lstStyle>
          <a:p>
            <a:pPr rtl="0"/>
            <a:fld id="{8FDBFFB2-86D9-4B8F-A59A-553A60B94BBE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5213" y="1288472"/>
            <a:ext cx="7091361" cy="1810233"/>
          </a:xfrm>
        </p:spPr>
        <p:txBody>
          <a:bodyPr rtlCol="0"/>
          <a:lstStyle/>
          <a:p>
            <a:pPr rtl="0"/>
            <a:r>
              <a:rPr lang="es-ES" b="1" dirty="0" smtClean="0"/>
              <a:t>Abuso y Maltrato Infantil</a:t>
            </a:r>
            <a:endParaRPr lang="es-ES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60959" y="5838149"/>
            <a:ext cx="7091361" cy="838200"/>
          </a:xfrm>
        </p:spPr>
        <p:txBody>
          <a:bodyPr rtlCol="0"/>
          <a:lstStyle/>
          <a:p>
            <a:pPr algn="r" rtl="0"/>
            <a:r>
              <a:rPr lang="es-ES" b="1" dirty="0" smtClean="0"/>
              <a:t>Dpto. de Orientación </a:t>
            </a:r>
          </a:p>
          <a:p>
            <a:pPr algn="r" rtl="0"/>
            <a:r>
              <a:rPr lang="es-ES" b="1" dirty="0" smtClean="0"/>
              <a:t>Octubre 2023</a:t>
            </a:r>
            <a:endParaRPr lang="es-ES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582" y="380089"/>
            <a:ext cx="1365622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08213" y="678872"/>
            <a:ext cx="6935787" cy="82634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algn="ctr" rtl="0"/>
            <a:r>
              <a:rPr lang="es-ES" i="1" dirty="0" smtClean="0"/>
              <a:t>DONDE PEDIR AYUDA</a:t>
            </a:r>
            <a:endParaRPr lang="es-ES" i="1" dirty="0"/>
          </a:p>
        </p:txBody>
      </p:sp>
      <p:sp>
        <p:nvSpPr>
          <p:cNvPr id="3" name="Rectángulo 2"/>
          <p:cNvSpPr/>
          <p:nvPr/>
        </p:nvSpPr>
        <p:spPr>
          <a:xfrm>
            <a:off x="1198418" y="3383109"/>
            <a:ext cx="94349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solidFill>
                  <a:schemeClr val="tx2">
                    <a:lumMod val="85000"/>
                    <a:lumOff val="15000"/>
                  </a:schemeClr>
                </a:solidFill>
                <a:latin typeface="Google Sans"/>
              </a:rPr>
              <a:t>800-220-040: Programa de Violencia Intrafamiliar y de Maltrato Infantil, de la Corporación de Asistencia Judicial: Reciben denuncias y consultas sobre maltrato infantil y violencia intrafamiliar. Se entrega información, derivando el caso a la institución que corresponde, y aconsejando a quienes llaman muy afectados.</a:t>
            </a:r>
            <a:endParaRPr lang="en-US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198418" y="1914481"/>
            <a:ext cx="92894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343434"/>
                </a:solidFill>
              </a:rPr>
              <a:t>Si </a:t>
            </a:r>
            <a:r>
              <a:rPr lang="en-US" altLang="en-US" dirty="0">
                <a:solidFill>
                  <a:srgbClr val="343434"/>
                </a:solidFill>
              </a:rPr>
              <a:t>usted cree que un </a:t>
            </a:r>
            <a:r>
              <a:rPr lang="en-US" altLang="en-US" dirty="0" smtClean="0">
                <a:solidFill>
                  <a:srgbClr val="343434"/>
                </a:solidFill>
              </a:rPr>
              <a:t>niño, niña o adolescente está </a:t>
            </a:r>
            <a:r>
              <a:rPr lang="en-US" altLang="en-US" dirty="0">
                <a:solidFill>
                  <a:srgbClr val="343434"/>
                </a:solidFill>
              </a:rPr>
              <a:t>siendo víctima de malos tratos, abuso, </a:t>
            </a:r>
            <a:r>
              <a:rPr lang="en-US" altLang="en-US" dirty="0" smtClean="0">
                <a:solidFill>
                  <a:srgbClr val="343434"/>
                </a:solidFill>
              </a:rPr>
              <a:t>negligencia  </a:t>
            </a:r>
            <a:r>
              <a:rPr lang="en-US" altLang="en-US" dirty="0">
                <a:solidFill>
                  <a:srgbClr val="343434"/>
                </a:solidFill>
              </a:rPr>
              <a:t>o abandono, debe realizar una denuncia para protegerle de su agresor(a) y permitirle recibir tratamiento y apoyo necesario para la reparación del daño.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5294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66798" y="679985"/>
            <a:ext cx="10640291" cy="123110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9900"/>
                </a:solidFill>
              </a:rPr>
              <a:t>¿QUIÉN DEBE DENUNCIAR?</a:t>
            </a:r>
            <a:endParaRPr lang="en-US" altLang="en-US" sz="28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43434"/>
                </a:solidFill>
              </a:rPr>
              <a:t>La madre, el padre, los abuelos o cuidadoras(</a:t>
            </a:r>
            <a:r>
              <a:rPr lang="en-US" altLang="en-US" dirty="0" err="1">
                <a:solidFill>
                  <a:srgbClr val="343434"/>
                </a:solidFill>
              </a:rPr>
              <a:t>es</a:t>
            </a:r>
            <a:r>
              <a:rPr lang="en-US" altLang="en-US" dirty="0">
                <a:solidFill>
                  <a:srgbClr val="343434"/>
                </a:solidFill>
              </a:rPr>
              <a:t>) del niño o niña. Si no hay un adulto responsable que realice la denuncia dentro de la familia, entonces la debe realizar el profesional que toma conocimiento del caso, en salud, en educación, o bien, el encargado de realizar la denuncia en estas instituciones.</a:t>
            </a:r>
            <a:endParaRPr lang="en-US" altLang="en-US" sz="2400" dirty="0"/>
          </a:p>
        </p:txBody>
      </p:sp>
      <p:sp>
        <p:nvSpPr>
          <p:cNvPr id="3" name="Rectángulo 2"/>
          <p:cNvSpPr/>
          <p:nvPr/>
        </p:nvSpPr>
        <p:spPr>
          <a:xfrm>
            <a:off x="1066799" y="2413338"/>
            <a:ext cx="10640291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FF9900"/>
                </a:solidFill>
              </a:rPr>
              <a:t>DÓNDE SE DEBE DENUNCIAR?</a:t>
            </a:r>
            <a:endParaRPr lang="en-US" altLang="en-US" sz="24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dirty="0">
                <a:solidFill>
                  <a:srgbClr val="343434"/>
                </a:solidFill>
              </a:rPr>
              <a:t>En Carabineros de Chile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en-US" altLang="en-US" dirty="0">
                <a:solidFill>
                  <a:srgbClr val="343434"/>
                </a:solidFill>
              </a:rPr>
              <a:t>En Policía de Investigaciones.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r>
              <a:rPr lang="en-US" altLang="en-US" dirty="0">
                <a:solidFill>
                  <a:srgbClr val="343434"/>
                </a:solidFill>
              </a:rPr>
              <a:t>En Fiscalías o Tribunales de Garantía, donde se realizará la coordinación con la red de atención que derive el caso a una unidad especializada en el tema de atención a víctimas</a:t>
            </a:r>
            <a:r>
              <a:rPr lang="en-US" altLang="en-US" dirty="0" smtClean="0">
                <a:solidFill>
                  <a:srgbClr val="343434"/>
                </a:solidFill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endParaRPr lang="en-US" altLang="en-US" dirty="0">
              <a:solidFill>
                <a:srgbClr val="343434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r>
              <a:rPr lang="en-US" altLang="en-US" b="1" dirty="0">
                <a:solidFill>
                  <a:srgbClr val="99CC00"/>
                </a:solidFill>
              </a:rPr>
              <a:t>FONOFAMILIA</a:t>
            </a:r>
            <a:r>
              <a:rPr lang="en-US" altLang="en-US" dirty="0">
                <a:solidFill>
                  <a:srgbClr val="99CC00"/>
                </a:solidFill>
              </a:rPr>
              <a:t> </a:t>
            </a:r>
            <a:r>
              <a:rPr lang="en-US" altLang="en-US" dirty="0">
                <a:solidFill>
                  <a:srgbClr val="343434"/>
                </a:solidFill>
              </a:rPr>
              <a:t>de Carabineros de Chile </a:t>
            </a:r>
            <a:r>
              <a:rPr lang="en-US" altLang="en-US" b="1" dirty="0" smtClean="0">
                <a:solidFill>
                  <a:srgbClr val="343434"/>
                </a:solidFill>
              </a:rPr>
              <a:t>149</a:t>
            </a:r>
            <a:endParaRPr lang="en-US" altLang="en-US" dirty="0" smtClean="0">
              <a:solidFill>
                <a:srgbClr val="343434"/>
              </a:solidFill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endParaRPr lang="en-US" altLang="en-US" dirty="0">
              <a:solidFill>
                <a:srgbClr val="343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4362" y="401782"/>
            <a:ext cx="9005165" cy="743216"/>
          </a:xfr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r>
              <a:rPr lang="es-ES" sz="3200" b="1" i="1" dirty="0" smtClean="0"/>
              <a:t>¿QUÉ ES EL MALTRATO INFANTIL?</a:t>
            </a:r>
            <a:endParaRPr lang="es-ES" sz="3200" b="1" i="1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850468" y="1586346"/>
            <a:ext cx="9372600" cy="3650672"/>
          </a:xfrm>
        </p:spPr>
        <p:txBody>
          <a:bodyPr rtlCol="0"/>
          <a:lstStyle/>
          <a:p>
            <a:pPr algn="just"/>
            <a:r>
              <a:rPr lang="es-ES" dirty="0" smtClean="0"/>
              <a:t>Es </a:t>
            </a:r>
            <a:r>
              <a:rPr lang="es-ES" dirty="0"/>
              <a:t>toda conducta de los adultos que afecta física, psicológica y/o sexualmente a niños, niñas y adolescentes de hasta 18 años, produciendo un daño que podría alterar o amenazar el desarrollo físico y </a:t>
            </a:r>
            <a:r>
              <a:rPr lang="es-ES" dirty="0" smtClean="0"/>
              <a:t>psicológico.</a:t>
            </a:r>
          </a:p>
          <a:p>
            <a:pPr algn="just"/>
            <a:r>
              <a:rPr lang="es-ES" dirty="0"/>
              <a:t>Estas conductas agresivas por parte de los adultos se pueden dar en forma </a:t>
            </a:r>
            <a:r>
              <a:rPr lang="es-ES" dirty="0" smtClean="0"/>
              <a:t>ocasional </a:t>
            </a:r>
            <a:r>
              <a:rPr lang="es-ES" dirty="0"/>
              <a:t>o </a:t>
            </a:r>
            <a:r>
              <a:rPr lang="es-ES" dirty="0" smtClean="0"/>
              <a:t>habitualmente.</a:t>
            </a:r>
          </a:p>
          <a:p>
            <a:pPr algn="just"/>
            <a:r>
              <a:rPr lang="es-ES" dirty="0"/>
              <a:t>Constituye maltrato todo acto físico, sexual, emocional, económico o psicológico que influya sobre otra persona, así como toda amenaza de cometer tales actos, lo cual incluye cualquier comportamiento que asuste, intimide, aterrorice, manipule, dañe, humille, culpe, lesione o hiera a </a:t>
            </a:r>
            <a:r>
              <a:rPr lang="es-ES" dirty="0" smtClean="0"/>
              <a:t>algún menor.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4845" y="339634"/>
            <a:ext cx="8477794" cy="799822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algn="ctr" rtl="0"/>
            <a:r>
              <a:rPr lang="es-ES" b="1" i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CIFRAS EN CHILE</a:t>
            </a:r>
            <a:endParaRPr lang="es-ES" b="1" i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418012" y="1338943"/>
            <a:ext cx="10998926" cy="4114800"/>
          </a:xfrm>
        </p:spPr>
        <p:txBody>
          <a:bodyPr rtlCol="0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ES" dirty="0"/>
              <a:t>19,5% de los niños y niñas es víctima de violencia psicológica.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dirty="0" smtClean="0"/>
              <a:t>25,6</a:t>
            </a:r>
            <a:r>
              <a:rPr lang="es-ES" dirty="0"/>
              <a:t>% de los niños y niñas es víctima de violencia física leve.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dirty="0" smtClean="0"/>
              <a:t>25,9</a:t>
            </a:r>
            <a:r>
              <a:rPr lang="es-ES" dirty="0"/>
              <a:t>% de los niños y niñas es víctima de violencia física grave.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dirty="0" smtClean="0"/>
              <a:t>20,7</a:t>
            </a:r>
            <a:r>
              <a:rPr lang="es-ES" dirty="0"/>
              <a:t>% de los niños y niñas que sufre violencia tiene </a:t>
            </a:r>
            <a:r>
              <a:rPr lang="es-ES" dirty="0" smtClean="0"/>
              <a:t>una regular o mala </a:t>
            </a:r>
            <a:r>
              <a:rPr lang="es-ES" dirty="0"/>
              <a:t>relación con su madre.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dirty="0" smtClean="0"/>
              <a:t>23</a:t>
            </a:r>
            <a:r>
              <a:rPr lang="es-ES" dirty="0"/>
              <a:t>% de los niños y niñas que viven violencia tienen </a:t>
            </a:r>
            <a:r>
              <a:rPr lang="es-ES" dirty="0" smtClean="0"/>
              <a:t>una regular o mala </a:t>
            </a:r>
            <a:r>
              <a:rPr lang="es-ES" dirty="0"/>
              <a:t>relación con su padre.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dirty="0" smtClean="0"/>
              <a:t>49,4</a:t>
            </a:r>
            <a:r>
              <a:rPr lang="es-ES" dirty="0"/>
              <a:t>% de los niños y niñas que vive algún tipo violencia física </a:t>
            </a:r>
            <a:r>
              <a:rPr lang="es-ES" dirty="0" smtClean="0"/>
              <a:t>ha repetido </a:t>
            </a:r>
            <a:r>
              <a:rPr lang="es-ES" dirty="0"/>
              <a:t>algún </a:t>
            </a:r>
            <a:r>
              <a:rPr lang="es-ES" dirty="0" smtClean="0"/>
              <a:t>curso.</a:t>
            </a:r>
          </a:p>
          <a:p>
            <a:r>
              <a:rPr lang="es-ES" dirty="0"/>
              <a:t>21% de los niños y niñas que es víctima de violencia física grave consume medicamentos para mejorar su rendimiento o comportamiento.</a:t>
            </a:r>
          </a:p>
          <a:p>
            <a:r>
              <a:rPr lang="es-ES" dirty="0"/>
              <a:t>42,1% de los niños y niñas que son víctimas de violencia tienen una relación regular o mala con sus compañeros.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0527" y="698863"/>
            <a:ext cx="8112033" cy="1678577"/>
          </a:xfrm>
        </p:spPr>
        <p:txBody>
          <a:bodyPr rtlCol="0">
            <a:noAutofit/>
          </a:bodyPr>
          <a:lstStyle/>
          <a:p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/>
              <a:t>53,4% de los niños y niñas que ha sufrido violencia física </a:t>
            </a:r>
            <a:r>
              <a:rPr lang="es-ES" sz="2400" dirty="0" smtClean="0"/>
              <a:t>grave cree </a:t>
            </a:r>
            <a:r>
              <a:rPr lang="es-ES" sz="2400" dirty="0"/>
              <a:t>que el castigo físico sirve en algunas </a:t>
            </a:r>
            <a:r>
              <a:rPr lang="es-ES" sz="2400" dirty="0" smtClean="0"/>
              <a:t>situaciones </a:t>
            </a:r>
            <a:r>
              <a:rPr lang="es-ES" sz="2400" dirty="0"/>
              <a:t>para </a:t>
            </a:r>
            <a:r>
              <a:rPr lang="es-ES" sz="2400" dirty="0" smtClean="0"/>
              <a:t>la formación </a:t>
            </a:r>
            <a:r>
              <a:rPr lang="es-ES" sz="2400" dirty="0"/>
              <a:t>de </a:t>
            </a:r>
            <a:r>
              <a:rPr lang="es-ES" sz="2400" dirty="0" smtClean="0"/>
              <a:t>los hijos.</a:t>
            </a:r>
            <a:br>
              <a:rPr lang="es-ES" sz="2400" dirty="0" smtClean="0"/>
            </a:br>
            <a:endParaRPr lang="es-ES" sz="2400" dirty="0"/>
          </a:p>
        </p:txBody>
      </p:sp>
      <p:sp>
        <p:nvSpPr>
          <p:cNvPr id="4" name="Rectángulo 3"/>
          <p:cNvSpPr/>
          <p:nvPr/>
        </p:nvSpPr>
        <p:spPr>
          <a:xfrm>
            <a:off x="5046616" y="318488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400" dirty="0"/>
              <a:t>25,2%, </a:t>
            </a:r>
            <a:r>
              <a:rPr lang="es-ES" sz="2400" dirty="0" smtClean="0"/>
              <a:t> de los </a:t>
            </a:r>
            <a:r>
              <a:rPr lang="es-ES" sz="2400" dirty="0"/>
              <a:t>adultos responsables de los niños y niñas piensan </a:t>
            </a:r>
            <a:r>
              <a:rPr lang="es-ES" sz="2400" dirty="0" smtClean="0"/>
              <a:t>que, al </a:t>
            </a:r>
            <a:r>
              <a:rPr lang="es-ES" sz="2400" dirty="0"/>
              <a:t>ejercer violencia, como es el castigo físico sirve en algunas situaciones para la formación de sus hijos (UNICEF, 2018)</a:t>
            </a:r>
            <a:br>
              <a:rPr lang="es-ES" sz="2400" dirty="0"/>
            </a:b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23849" y="387926"/>
            <a:ext cx="6437023" cy="812489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rtl="0"/>
            <a:r>
              <a:rPr lang="es-ES" sz="3200" i="1" dirty="0" smtClean="0"/>
              <a:t>TIPOS DE MALTRATO INFANTIL</a:t>
            </a:r>
            <a:endParaRPr lang="es-ES" sz="3200" i="1" dirty="0"/>
          </a:p>
        </p:txBody>
      </p:sp>
      <p:graphicFrame>
        <p:nvGraphicFramePr>
          <p:cNvPr id="15" name="Marcador de posición de contenido 14" descr="Diagrama de procesos de nivel superior en el que se muestran 5 pasos en orden ascendente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923142"/>
              </p:ext>
            </p:extLst>
          </p:nvPr>
        </p:nvGraphicFramePr>
        <p:xfrm>
          <a:off x="1418504" y="1378527"/>
          <a:ext cx="9429605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48293" y="731519"/>
            <a:ext cx="7079478" cy="669193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rtl="0"/>
            <a:r>
              <a:rPr lang="es-ES" sz="3600" i="1" dirty="0" smtClean="0"/>
              <a:t>TIPOS DE MALTRATO</a:t>
            </a:r>
            <a:endParaRPr lang="es-ES" sz="3600" i="1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019493" y="2828108"/>
            <a:ext cx="4572000" cy="1848394"/>
          </a:xfrm>
        </p:spPr>
        <p:txBody>
          <a:bodyPr rtlCol="0"/>
          <a:lstStyle/>
          <a:p>
            <a:pPr algn="ctr"/>
            <a:r>
              <a:rPr lang="es-ES" b="1" dirty="0"/>
              <a:t>Maltrato físico: </a:t>
            </a:r>
            <a:r>
              <a:rPr lang="es-ES" dirty="0"/>
              <a:t>toda agresión que puede o no tener como resultado una lesión física, producto de un castigo único o repetido, con magnitudes y características variables.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/>
        <p:txBody>
          <a:bodyPr rtlCol="0"/>
          <a:lstStyle/>
          <a:p>
            <a:pPr algn="ctr"/>
            <a:r>
              <a:rPr lang="es-ES" b="1" dirty="0"/>
              <a:t>Maltrato emocional: </a:t>
            </a:r>
            <a:r>
              <a:rPr lang="es-ES" dirty="0"/>
              <a:t>el hostigamiento verbal habitual por medio de insultos, críticas, descréditos, ridiculizaciones, así como la indiferencia y el rechazo explícito o implícito hacia el niño, niña o adolescente. También se incluye </a:t>
            </a:r>
            <a:r>
              <a:rPr lang="es-ES" dirty="0" smtClean="0"/>
              <a:t> </a:t>
            </a:r>
            <a:r>
              <a:rPr lang="es-ES" dirty="0"/>
              <a:t>el aislamiento, aterrorizar a los niños o niñas, ignorarlos y corromperlos.</a:t>
            </a:r>
          </a:p>
        </p:txBody>
      </p:sp>
    </p:spTree>
    <p:extLst>
      <p:ext uri="{BB962C8B-B14F-4D97-AF65-F5344CB8AC3E}">
        <p14:creationId xmlns:p14="http://schemas.microsoft.com/office/powerpoint/2010/main" val="17020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48293" y="731519"/>
            <a:ext cx="7079478" cy="669193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rtl="0"/>
            <a:r>
              <a:rPr lang="es-ES" sz="3600" i="1" dirty="0" smtClean="0"/>
              <a:t>TIPOS DE MALTRATO</a:t>
            </a:r>
            <a:endParaRPr lang="es-ES" sz="3600" i="1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019493" y="1998617"/>
            <a:ext cx="9535296" cy="3827417"/>
          </a:xfrm>
        </p:spPr>
        <p:txBody>
          <a:bodyPr rtlCol="0">
            <a:normAutofit/>
          </a:bodyPr>
          <a:lstStyle/>
          <a:p>
            <a:pPr algn="ctr"/>
            <a:r>
              <a:rPr lang="es-ES" b="1" dirty="0"/>
              <a:t>Abuso sexual: </a:t>
            </a:r>
            <a:r>
              <a:rPr lang="es-ES" dirty="0"/>
              <a:t>es toda forma de actividad sexual entre un adulto y un niño, niña o adolescente. Incluye la explotación </a:t>
            </a:r>
            <a:r>
              <a:rPr lang="es-ES" dirty="0" smtClean="0"/>
              <a:t>sexual.</a:t>
            </a:r>
          </a:p>
          <a:p>
            <a:pPr algn="ctr"/>
            <a:r>
              <a:rPr lang="es-ES" dirty="0" smtClean="0"/>
              <a:t>Abarca </a:t>
            </a:r>
            <a:r>
              <a:rPr lang="es-ES" dirty="0"/>
              <a:t>desde la exhibición de los </a:t>
            </a:r>
            <a:r>
              <a:rPr lang="es-ES" dirty="0" smtClean="0"/>
              <a:t>genitales, </a:t>
            </a:r>
            <a:r>
              <a:rPr lang="es-ES" dirty="0"/>
              <a:t>hasta la </a:t>
            </a:r>
            <a:r>
              <a:rPr lang="es-ES" dirty="0" smtClean="0"/>
              <a:t>violación. </a:t>
            </a:r>
          </a:p>
          <a:p>
            <a:pPr algn="ctr"/>
            <a:r>
              <a:rPr lang="es-ES" dirty="0" smtClean="0"/>
              <a:t>La </a:t>
            </a:r>
            <a:r>
              <a:rPr lang="es-ES" dirty="0"/>
              <a:t>Convención sobre los Derechos del Niño, ratificada por Chile en 1990, en su artículo 19 establece que “los Estados Partes adoptarán todas las medidas legislativas, administrativas, sociales y educativas apropiadas para proteger al niño contra toda forma de perjuicio o abuso físico o mental, descuido o trato negligente, malos tratos o explotación, incluido el abuso sexual, mientras el niño se encuentre bajo la custodia de los padres, un representante legal o de cualquier otra persona que lo tenga a su cargo”.</a:t>
            </a:r>
          </a:p>
        </p:txBody>
      </p:sp>
    </p:spTree>
    <p:extLst>
      <p:ext uri="{BB962C8B-B14F-4D97-AF65-F5344CB8AC3E}">
        <p14:creationId xmlns:p14="http://schemas.microsoft.com/office/powerpoint/2010/main" val="221420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48293" y="731519"/>
            <a:ext cx="7079478" cy="669193"/>
          </a:xfrm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rtl="0"/>
            <a:r>
              <a:rPr lang="es-ES" sz="3600" i="1" dirty="0" smtClean="0"/>
              <a:t>TIPOS DE MALTRATO</a:t>
            </a:r>
            <a:endParaRPr lang="es-ES" sz="3600" i="1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2848293" y="2218508"/>
            <a:ext cx="6697489" cy="3073928"/>
          </a:xfrm>
        </p:spPr>
        <p:txBody>
          <a:bodyPr rtlCol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s-ES" sz="1800" b="1" dirty="0"/>
              <a:t>N</a:t>
            </a:r>
            <a:r>
              <a:rPr lang="es-ES" sz="1800" b="1" dirty="0" smtClean="0"/>
              <a:t>egligencia y abandono</a:t>
            </a:r>
            <a:r>
              <a:rPr lang="es-ES" sz="1800" dirty="0" smtClean="0"/>
              <a:t>: </a:t>
            </a:r>
            <a:r>
              <a:rPr lang="es-ES" sz="1800" dirty="0"/>
              <a:t>se refiere a la falta de protección y cuidado mínimo por parte de quienes tienen el deber de hacerlo y las condiciones para ello. Existe negligencia cuando los responsables de cubrir las necesidades básicas de los niños no lo hacen.</a:t>
            </a:r>
          </a:p>
        </p:txBody>
      </p:sp>
    </p:spTree>
    <p:extLst>
      <p:ext uri="{BB962C8B-B14F-4D97-AF65-F5344CB8AC3E}">
        <p14:creationId xmlns:p14="http://schemas.microsoft.com/office/powerpoint/2010/main" val="308496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9136" y="152796"/>
            <a:ext cx="9372600" cy="1200416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/>
          <a:lstStyle/>
          <a:p>
            <a:pPr algn="ctr" rtl="0"/>
            <a:r>
              <a:rPr lang="es-ES" i="1" dirty="0" smtClean="0"/>
              <a:t>Conductas  a observar en niños, niñas y adolescentes con algún tipo de maltrato.</a:t>
            </a:r>
            <a:endParaRPr lang="es-ES" i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1953491" y="3172691"/>
            <a:ext cx="97397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/>
              <a:t>Cambios de conducta, como agresividad, ira, hostilidad o hiperactividad, o cambios en el desempeño </a:t>
            </a:r>
            <a:r>
              <a:rPr lang="es-ES" dirty="0" smtClean="0"/>
              <a:t>escolar.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Ser </a:t>
            </a:r>
            <a:r>
              <a:rPr lang="es-ES" dirty="0"/>
              <a:t>tímido(a) y retraído(a).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Mostrar </a:t>
            </a:r>
            <a:r>
              <a:rPr lang="es-ES" dirty="0"/>
              <a:t>conductas muy adaptativas y complacientes.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Deseo </a:t>
            </a:r>
            <a:r>
              <a:rPr lang="es-ES" dirty="0"/>
              <a:t>de llamar la atención</a:t>
            </a:r>
            <a:r>
              <a:rPr lang="es-ES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/>
              <a:t>Tener pesadillas, miedo de la oscuridad, miedo a dormir solo(a), miedo de ir a acostarse</a:t>
            </a:r>
            <a:r>
              <a:rPr lang="es-ES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Distanciamiento de </a:t>
            </a:r>
            <a:r>
              <a:rPr lang="es-ES" dirty="0"/>
              <a:t>las amistades o las actividades </a:t>
            </a:r>
            <a:r>
              <a:rPr lang="es-ES" dirty="0" smtClean="0"/>
              <a:t>habituales.</a:t>
            </a:r>
            <a:endParaRPr lang="es-E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Depresión</a:t>
            </a:r>
            <a:r>
              <a:rPr lang="es-ES" dirty="0"/>
              <a:t>, </a:t>
            </a:r>
            <a:r>
              <a:rPr lang="es-ES" dirty="0" smtClean="0"/>
              <a:t>ansiedad o </a:t>
            </a:r>
            <a:r>
              <a:rPr lang="es-ES" dirty="0"/>
              <a:t>pérdida repentina de la confianza en sí </a:t>
            </a:r>
            <a:r>
              <a:rPr lang="es-ES" dirty="0" smtClean="0"/>
              <a:t>mismo.</a:t>
            </a:r>
            <a:endParaRPr lang="es-E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/>
              <a:t>Falta aparente de </a:t>
            </a:r>
            <a:r>
              <a:rPr lang="es-ES" dirty="0" smtClean="0"/>
              <a:t>supervisión.</a:t>
            </a:r>
            <a:endParaRPr lang="es-E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/>
              <a:t>Comportamiento rebelde o </a:t>
            </a:r>
            <a:r>
              <a:rPr lang="es-ES" dirty="0" smtClean="0"/>
              <a:t>desafiante.</a:t>
            </a:r>
            <a:endParaRPr lang="es-E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/>
              <a:t>Autolesiones o intentos de </a:t>
            </a:r>
            <a:r>
              <a:rPr lang="es-ES" dirty="0" smtClean="0"/>
              <a:t>suicidio.</a:t>
            </a:r>
            <a:endParaRPr lang="es-ES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484909" y="1759527"/>
            <a:ext cx="10778837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/>
              <a:t>Un </a:t>
            </a:r>
            <a:r>
              <a:rPr lang="es-ES" dirty="0" smtClean="0"/>
              <a:t>niño, niña o adolescente,  </a:t>
            </a:r>
            <a:r>
              <a:rPr lang="es-ES" dirty="0"/>
              <a:t>que es víctima de maltrato puede tener sentimientos de culpa, vergüenza o confusión. Puede tener miedo de decirles a otros acerca del maltrato, especialmente si el perpetrador es uno de los padres, un familiar cercano o un amigo de la familia. Por ese motivo es tan importante prestar atención a las señales de alerta, entre ellas: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552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ños jugando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2273_TF03461883_TF03461883.potx" id="{7E51FD36-221A-40E9-B563-1B1438601F37}" vid="{C48C6374-1D00-407F-A436-D7B12AD3050E}"/>
    </a:ext>
  </a:extLst>
</a:theme>
</file>

<file path=ppt/theme/theme2.xml><?xml version="1.0" encoding="utf-8"?>
<a:theme xmlns:a="http://schemas.openxmlformats.org/drawingml/2006/main" name="Tema de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Diseño de la presentación para el ámbito educativo de niños jugando (ilustración de dibujos animados, pantalla panorámica)</Template>
  <TotalTime>4092</TotalTime>
  <Words>945</Words>
  <Application>Microsoft Office PowerPoint</Application>
  <PresentationFormat>Panorámica</PresentationFormat>
  <Paragraphs>69</Paragraphs>
  <Slides>11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Euphemia</vt:lpstr>
      <vt:lpstr>Google Sans</vt:lpstr>
      <vt:lpstr>Wingdings</vt:lpstr>
      <vt:lpstr>Niños jugando 16x9</vt:lpstr>
      <vt:lpstr>Abuso y Maltrato Infantil</vt:lpstr>
      <vt:lpstr>¿QUÉ ES EL MALTRATO INFANTIL?</vt:lpstr>
      <vt:lpstr>CIFRAS EN CHILE</vt:lpstr>
      <vt:lpstr>   53,4% de los niños y niñas que ha sufrido violencia física grave cree que el castigo físico sirve en algunas situaciones para la formación de los hijos. </vt:lpstr>
      <vt:lpstr>TIPOS DE MALTRATO INFANTIL</vt:lpstr>
      <vt:lpstr>TIPOS DE MALTRATO</vt:lpstr>
      <vt:lpstr>TIPOS DE MALTRATO</vt:lpstr>
      <vt:lpstr>TIPOS DE MALTRATO</vt:lpstr>
      <vt:lpstr>Conductas  a observar en niños, niñas y adolescentes con algún tipo de maltrato.</vt:lpstr>
      <vt:lpstr>DONDE PEDIR AYUDA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Abuso y Maltrato infantil</dc:title>
  <dc:creator>Marcela Diaz Herrera</dc:creator>
  <cp:lastModifiedBy>Ximena Tolosa Jerez</cp:lastModifiedBy>
  <cp:revision>32</cp:revision>
  <dcterms:created xsi:type="dcterms:W3CDTF">2023-10-17T23:35:36Z</dcterms:created>
  <dcterms:modified xsi:type="dcterms:W3CDTF">2023-10-31T18:06:32Z</dcterms:modified>
</cp:coreProperties>
</file>