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58" r:id="rId6"/>
    <p:sldId id="272" r:id="rId7"/>
    <p:sldId id="506" r:id="rId8"/>
    <p:sldId id="266" r:id="rId9"/>
    <p:sldId id="466" r:id="rId10"/>
    <p:sldId id="265" r:id="rId11"/>
    <p:sldId id="279" r:id="rId12"/>
  </p:sldIdLst>
  <p:sldSz cx="9144000" cy="5143500" type="screen16x9"/>
  <p:notesSz cx="6858000" cy="9144000"/>
  <p:embeddedFontLst>
    <p:embeddedFont>
      <p:font typeface="Oswald" panose="020B0604020202020204" charset="0"/>
      <p:regular r:id="rId14"/>
      <p:bold r:id="rId15"/>
    </p:embeddedFont>
    <p:embeddedFont>
      <p:font typeface="Tino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7C1C4-598F-4887-A970-D9D2680ABF82}">
  <a:tblStyle styleId="{60A7C1C4-598F-4887-A970-D9D2680AB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37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26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9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49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89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1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97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9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773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30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0" name="Google Shape;30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libro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sz="24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sz="30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sz="24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sz="18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rgbClr val="66666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2227297" y="1500956"/>
            <a:ext cx="530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Empatía </a:t>
            </a:r>
            <a:endParaRPr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512808"/>
            <a:ext cx="1361210" cy="90903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85159" y="3016316"/>
            <a:ext cx="4148893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s-CL" b="1" kern="1800" dirty="0">
                <a:solidFill>
                  <a:srgbClr val="1D1D1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CL" b="1" i="1" kern="1800" dirty="0" smtClean="0">
                <a:solidFill>
                  <a:srgbClr val="1D1D1B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El </a:t>
            </a:r>
            <a:r>
              <a:rPr lang="es-CL" b="1" i="1" kern="1800" dirty="0">
                <a:solidFill>
                  <a:srgbClr val="1D1D1B"/>
                </a:solidFill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valor para convivir en armonía en la comunidad</a:t>
            </a:r>
            <a:endParaRPr lang="es-CL" sz="1100" i="1" dirty="0">
              <a:effectLst/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419892" y="3683115"/>
            <a:ext cx="1977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Dpto. de Orientación           	Mayo 2023</a:t>
            </a:r>
          </a:p>
          <a:p>
            <a:r>
              <a:rPr lang="es-ES" dirty="0" smtClean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 </a:t>
            </a:r>
            <a:endParaRPr lang="es-CL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REFLEXIONEMOS  EN FAMILIA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6616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¿Haces el esfuerzo de comprender el punto de vista de los demás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¿Te esfuerzas porque la otra persona sepa que </a:t>
            </a:r>
            <a:r>
              <a:rPr lang="es-ES" sz="1400" dirty="0" smtClean="0"/>
              <a:t>lo </a:t>
            </a:r>
            <a:r>
              <a:rPr lang="es-ES" sz="1400" dirty="0"/>
              <a:t>estás escuchando y comprendiendo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Un   </a:t>
            </a:r>
            <a:r>
              <a:rPr lang="es-ES" sz="1400" dirty="0" smtClean="0"/>
              <a:t>amigo (a) </a:t>
            </a:r>
            <a:r>
              <a:rPr lang="es-ES" sz="1400" dirty="0"/>
              <a:t>te cuenta un problema ¿Eres capaz de conectar con la emoción de lo que te está contando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¿Eres capaz de percibir las emociones de los demás a través de su lenguaje no verbal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Cuando una persona tiene un problema y para ti la solución es  </a:t>
            </a:r>
            <a:r>
              <a:rPr lang="es-ES" sz="1400" dirty="0" smtClean="0"/>
              <a:t>fácil  </a:t>
            </a:r>
            <a:r>
              <a:rPr lang="es-ES" sz="1400" dirty="0"/>
              <a:t>¿Eres capaz de no juzgarle y respetar su dificultad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dirty="0"/>
              <a:t>A la hora de decidir ¿piensas cómo va a repercutir tu elección en los demás</a:t>
            </a:r>
            <a:r>
              <a:rPr lang="es-ES" sz="1400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0" indent="0">
              <a:buNone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5051925" y="1082904"/>
            <a:ext cx="2956500" cy="29565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GRACIAS</a:t>
            </a:r>
            <a:endParaRPr sz="6000" dirty="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Fuente :  Web.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 smtClean="0"/>
              <a:t>Psicóloga  Constanza Lozano.</a:t>
            </a:r>
            <a:endParaRPr sz="1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114" y="1203581"/>
            <a:ext cx="2456121" cy="2726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CL" sz="1600" dirty="0" smtClean="0"/>
              <a:t>Es </a:t>
            </a:r>
            <a:r>
              <a:rPr lang="es-CL" sz="1600" dirty="0"/>
              <a:t>la capacidad que tienen las personas para darse cuenta de los sentimientos y pensamientos de los demás, y poder compartir las emociones o sentimientos </a:t>
            </a:r>
            <a:r>
              <a:rPr lang="es-CL" sz="1600" dirty="0" smtClean="0"/>
              <a:t>ajenos.</a:t>
            </a:r>
          </a:p>
          <a:p>
            <a:pPr algn="just"/>
            <a:r>
              <a:rPr lang="es-CL" sz="1600" dirty="0"/>
              <a:t>E</a:t>
            </a:r>
            <a:r>
              <a:rPr lang="es-CL" sz="1600" dirty="0" smtClean="0"/>
              <a:t>s </a:t>
            </a:r>
            <a:r>
              <a:rPr lang="es-CL" sz="1600" dirty="0"/>
              <a:t>un valor esencial y necesario para todas las relaciones interpersonales. </a:t>
            </a:r>
          </a:p>
          <a:p>
            <a:pPr algn="just"/>
            <a:endParaRPr lang="es-CL"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¿QUE ES EMPATÍA?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82" y="1471785"/>
            <a:ext cx="3101685" cy="20677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319950" y="1133101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s-ES" dirty="0" smtClean="0"/>
              <a:t>Tengo </a:t>
            </a:r>
            <a:r>
              <a:rPr lang="es-ES" dirty="0"/>
              <a:t>miedo de herir el corazón de alguien. ¿Por qué? porque sé como duele..”</a:t>
            </a:r>
          </a:p>
          <a:p>
            <a:r>
              <a:rPr lang="es-ES" dirty="0"/>
              <a:t>(Antoine de Saint-</a:t>
            </a:r>
            <a:r>
              <a:rPr lang="es-ES" dirty="0" err="1"/>
              <a:t>Exupéry</a:t>
            </a:r>
            <a:r>
              <a:rPr lang="es-ES" dirty="0" smtClean="0"/>
              <a:t>) </a:t>
            </a:r>
            <a:endParaRPr lang="es-CL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CLAVES DE LA EMPATÍA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 sz="2000" dirty="0" smtClean="0"/>
              <a:t>Implica generosidad y comprensión.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sz="2000" dirty="0" smtClean="0"/>
              <a:t>Siempre abierta y dispuesta a las necesidades de los demás.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s-CL" sz="2000" dirty="0" smtClean="0"/>
              <a:t>N</a:t>
            </a:r>
            <a:r>
              <a:rPr lang="en" sz="2000" dirty="0" smtClean="0"/>
              <a:t>os permite conocer y comprender mejor  a las personas.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 sz="2000" dirty="0" smtClean="0"/>
              <a:t>Podemos desarrollar la capacidad  de motivar y encauzar positivamente a las personas.</a:t>
            </a:r>
            <a:endParaRPr sz="2000" dirty="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10" y="1158825"/>
            <a:ext cx="2857499" cy="269124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1461573" y="1158825"/>
            <a:ext cx="3234300" cy="25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400" dirty="0" smtClean="0"/>
              <a:t> Puede ser tan simple  como sonreír, mirar a los ojos   y escuchar con atención, todo esto  refuerza  las actitudes positivas.</a:t>
            </a:r>
            <a:endParaRPr sz="24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Beneficios de la empatía</a:t>
            </a:r>
            <a:endParaRPr dirty="0"/>
          </a:p>
        </p:txBody>
      </p:sp>
      <p:sp>
        <p:nvSpPr>
          <p:cNvPr id="197" name="Google Shape;197;p28"/>
          <p:cNvSpPr/>
          <p:nvPr/>
        </p:nvSpPr>
        <p:spPr>
          <a:xfrm>
            <a:off x="1652893" y="1900702"/>
            <a:ext cx="1558140" cy="1838700"/>
          </a:xfrm>
          <a:prstGeom prst="homePlate">
            <a:avLst>
              <a:gd name="adj" fmla="val 30129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chemeClr val="accent3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nos"/>
                <a:ea typeface="Tinos"/>
                <a:cs typeface="Tinos"/>
                <a:sym typeface="Tinos"/>
              </a:rPr>
              <a:t>Logra  una mejor adaptación emocional </a:t>
            </a:r>
            <a:endParaRPr b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2563052" y="1904976"/>
            <a:ext cx="2083375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>
                <a:latin typeface="Tinos"/>
                <a:ea typeface="Tinos"/>
                <a:cs typeface="Tinos"/>
                <a:sym typeface="Tinos"/>
              </a:rPr>
              <a:t>S</a:t>
            </a:r>
            <a:r>
              <a:rPr lang="en" b="1" dirty="0" smtClean="0">
                <a:latin typeface="Tinos"/>
                <a:ea typeface="Tinos"/>
                <a:cs typeface="Tinos"/>
                <a:sym typeface="Tinos"/>
              </a:rPr>
              <a:t>er personas  más sociables  y sensibles</a:t>
            </a:r>
            <a:endParaRPr b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3965944" y="1913524"/>
            <a:ext cx="22860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nos"/>
                <a:ea typeface="Tinos"/>
                <a:cs typeface="Tinos"/>
                <a:sym typeface="Tinos"/>
              </a:rPr>
              <a:t>Ayuda a mostrar comprensión hacia los demás </a:t>
            </a:r>
            <a:endParaRPr b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198;p28"/>
          <p:cNvSpPr/>
          <p:nvPr/>
        </p:nvSpPr>
        <p:spPr>
          <a:xfrm>
            <a:off x="5556586" y="1900702"/>
            <a:ext cx="2342764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 smtClean="0">
                <a:latin typeface="Tinos"/>
                <a:ea typeface="Tinos"/>
                <a:cs typeface="Tinos"/>
                <a:sym typeface="Tinos"/>
              </a:rPr>
              <a:t>Nos permite una mejor  sincronía entre toda la comunidad educativa</a:t>
            </a:r>
            <a:endParaRPr b="1" dirty="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Claves para una buena empatía</a:t>
            </a:r>
            <a:endParaRPr lang="es-C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556175" y="1419658"/>
            <a:ext cx="2132700" cy="1993393"/>
          </a:xfrm>
        </p:spPr>
        <p:txBody>
          <a:bodyPr/>
          <a:lstStyle/>
          <a:p>
            <a:pPr algn="ctr"/>
            <a:r>
              <a:rPr lang="es-ES" dirty="0" smtClean="0"/>
              <a:t>Debemos olvidarnos de nosotros mismos por un momento  y  empatizar  en los sentimientos  del otro.</a:t>
            </a:r>
            <a:endParaRPr lang="es-C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2"/>
          </p:nvPr>
        </p:nvSpPr>
        <p:spPr>
          <a:xfrm>
            <a:off x="3798226" y="1419658"/>
            <a:ext cx="2132700" cy="1429868"/>
          </a:xfrm>
        </p:spPr>
        <p:txBody>
          <a:bodyPr/>
          <a:lstStyle/>
          <a:p>
            <a:pPr algn="ctr"/>
            <a:r>
              <a:rPr lang="es-ES" dirty="0" smtClean="0"/>
              <a:t>Debemos estar siempre abiertos a   las necesidades de los demás.</a:t>
            </a:r>
            <a:endParaRPr lang="es-C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3"/>
          </p:nvPr>
        </p:nvSpPr>
        <p:spPr>
          <a:xfrm>
            <a:off x="6040277" y="1419658"/>
            <a:ext cx="2132700" cy="1429868"/>
          </a:xfrm>
        </p:spPr>
        <p:txBody>
          <a:bodyPr/>
          <a:lstStyle/>
          <a:p>
            <a:pPr algn="ctr"/>
            <a:r>
              <a:rPr lang="es-ES" dirty="0" smtClean="0"/>
              <a:t>Aprender a cultivar  las relaciones humanas.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8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2658965" y="849036"/>
            <a:ext cx="5504100" cy="3338400"/>
          </a:xfrm>
          <a:prstGeom prst="rect">
            <a:avLst/>
          </a:pr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294967295"/>
          </p:nvPr>
        </p:nvSpPr>
        <p:spPr>
          <a:xfrm>
            <a:off x="1484574" y="689450"/>
            <a:ext cx="1290522" cy="3497986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1" dirty="0" smtClean="0">
                <a:latin typeface="Tinos"/>
                <a:ea typeface="Tinos"/>
                <a:cs typeface="Tinos"/>
                <a:sym typeface="Tinos"/>
              </a:rPr>
              <a:t>S</a:t>
            </a:r>
            <a:r>
              <a:rPr lang="en" sz="1600" b="0" i="1" dirty="0" smtClean="0">
                <a:latin typeface="Tinos"/>
                <a:ea typeface="Tinos"/>
                <a:cs typeface="Tinos"/>
                <a:sym typeface="Tinos"/>
              </a:rPr>
              <a:t>iempre que no sepas como ayudar, simplemente</a:t>
            </a:r>
            <a:br>
              <a:rPr lang="en" sz="1600" b="0" i="1" dirty="0" smtClean="0">
                <a:latin typeface="Tinos"/>
                <a:ea typeface="Tinos"/>
                <a:cs typeface="Tinos"/>
                <a:sym typeface="Tinos"/>
              </a:rPr>
            </a:br>
            <a:r>
              <a:rPr lang="en" sz="1600" b="0" i="1" dirty="0" smtClean="0">
                <a:latin typeface="Tinos"/>
                <a:ea typeface="Tinos"/>
                <a:cs typeface="Tinos"/>
                <a:sym typeface="Tinos"/>
              </a:rPr>
              <a:t>pregunta</a:t>
            </a:r>
            <a:endParaRPr sz="1800" b="0" i="1" dirty="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90" y="760026"/>
            <a:ext cx="5387967" cy="3338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Google Shape;372;p39"/>
          <p:cNvSpPr txBox="1"/>
          <p:nvPr/>
        </p:nvSpPr>
        <p:spPr>
          <a:xfrm>
            <a:off x="1648047" y="2955850"/>
            <a:ext cx="868424" cy="104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A64D79"/>
                </a:solidFill>
              </a:rPr>
              <a:t>😉</a:t>
            </a:r>
            <a:endParaRPr sz="9600" dirty="0">
              <a:solidFill>
                <a:srgbClr val="A64D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recordar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56175" y="1306641"/>
            <a:ext cx="6616800" cy="3042300"/>
          </a:xfrm>
        </p:spPr>
        <p:txBody>
          <a:bodyPr/>
          <a:lstStyle/>
          <a:p>
            <a:r>
              <a:rPr lang="es-ES" sz="2000" dirty="0" smtClean="0"/>
              <a:t>Empatía es ponerse en el lugar de los demás.</a:t>
            </a:r>
          </a:p>
          <a:p>
            <a:r>
              <a:rPr lang="es-ES" sz="2000" dirty="0" smtClean="0"/>
              <a:t>El lenguaje no verbal es otra forma de comunicar.</a:t>
            </a:r>
          </a:p>
          <a:p>
            <a:r>
              <a:rPr lang="es-ES" sz="2000" dirty="0" smtClean="0"/>
              <a:t>Debemos considerar a  todas las personas como iguales.</a:t>
            </a:r>
          </a:p>
          <a:p>
            <a:r>
              <a:rPr lang="es-ES" sz="2000" dirty="0"/>
              <a:t> </a:t>
            </a:r>
            <a:r>
              <a:rPr lang="es-ES" sz="2000" dirty="0" smtClean="0"/>
              <a:t>La empatía nos hace más humanos.</a:t>
            </a:r>
          </a:p>
          <a:p>
            <a:r>
              <a:rPr lang="es-ES" sz="2000" dirty="0"/>
              <a:t> S</a:t>
            </a:r>
            <a:r>
              <a:rPr lang="es-ES" sz="2000" dirty="0" smtClean="0"/>
              <a:t>olo existe empatía cuando el cuerpo esta en sintonía.</a:t>
            </a:r>
          </a:p>
          <a:p>
            <a:r>
              <a:rPr lang="es-CL" dirty="0" smtClean="0"/>
              <a:t> </a:t>
            </a:r>
            <a:r>
              <a:rPr lang="es-CL" sz="2000" dirty="0"/>
              <a:t>R</a:t>
            </a:r>
            <a:r>
              <a:rPr lang="es-CL" sz="2000" dirty="0" smtClean="0"/>
              <a:t>equiere esfuerzo</a:t>
            </a:r>
            <a:r>
              <a:rPr lang="es-CL" sz="2000" dirty="0"/>
              <a:t>, para comprender los sentimientos y actitudes de las personas </a:t>
            </a:r>
            <a:r>
              <a:rPr lang="es-CL" sz="2000" dirty="0" smtClean="0"/>
              <a:t> y para </a:t>
            </a:r>
            <a:r>
              <a:rPr lang="es-CL" sz="2000" dirty="0"/>
              <a:t>entender las circunstancias que afectan a </a:t>
            </a:r>
            <a:r>
              <a:rPr lang="es-CL" sz="2000" dirty="0" smtClean="0"/>
              <a:t>otros (as).</a:t>
            </a:r>
            <a:endParaRPr lang="es-CL" sz="2000" dirty="0"/>
          </a:p>
          <a:p>
            <a:endParaRPr lang="es-C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7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433</Words>
  <Application>Microsoft Office PowerPoint</Application>
  <PresentationFormat>Presentación en pantalla (16:9)</PresentationFormat>
  <Paragraphs>62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Oswald</vt:lpstr>
      <vt:lpstr>Times New Roman</vt:lpstr>
      <vt:lpstr>Arial</vt:lpstr>
      <vt:lpstr>Tinos</vt:lpstr>
      <vt:lpstr>Calibri</vt:lpstr>
      <vt:lpstr>Wingdings</vt:lpstr>
      <vt:lpstr>Quintus template</vt:lpstr>
      <vt:lpstr>Empatía </vt:lpstr>
      <vt:lpstr>¿QUE ES EMPATÍA?</vt:lpstr>
      <vt:lpstr>Presentación de PowerPoint</vt:lpstr>
      <vt:lpstr>CLAVES DE LA EMPATÍA</vt:lpstr>
      <vt:lpstr>Presentación de PowerPoint</vt:lpstr>
      <vt:lpstr>Beneficios de la empatía</vt:lpstr>
      <vt:lpstr>Claves para una buena empatía</vt:lpstr>
      <vt:lpstr>Siempre que no sepas como ayudar, simplemente pregunta</vt:lpstr>
      <vt:lpstr>Para recordar </vt:lpstr>
      <vt:lpstr>REFLEXIONEMOS  EN FAMILIA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Diapositivas Gratis</dc:title>
  <dc:creator>marcela</dc:creator>
  <cp:lastModifiedBy>Ximena</cp:lastModifiedBy>
  <cp:revision>31</cp:revision>
  <dcterms:modified xsi:type="dcterms:W3CDTF">2023-06-01T16:28:43Z</dcterms:modified>
</cp:coreProperties>
</file>