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9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1A296-9872-4EC1-BC1E-792ED78173C2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3D80F0D-75DE-4D7D-892A-6C4ED4A95979}">
      <dgm:prSet/>
      <dgm:spPr/>
      <dgm:t>
        <a:bodyPr/>
        <a:lstStyle/>
        <a:p>
          <a:r>
            <a:rPr lang="es-CL" baseline="0" dirty="0">
              <a:solidFill>
                <a:schemeClr val="bg1"/>
              </a:solidFill>
            </a:rPr>
            <a:t>USA TU MASCARILLA CUBRIENDO NARIZ Y BOCA</a:t>
          </a:r>
          <a:endParaRPr lang="en-US" dirty="0">
            <a:solidFill>
              <a:schemeClr val="bg1"/>
            </a:solidFill>
          </a:endParaRPr>
        </a:p>
      </dgm:t>
    </dgm:pt>
    <dgm:pt modelId="{92C1D86D-EDC9-4366-98EE-87E5DA2E14FD}" type="parTrans" cxnId="{834A992E-4B23-4035-82CA-3231FE4A4E6F}">
      <dgm:prSet/>
      <dgm:spPr/>
      <dgm:t>
        <a:bodyPr/>
        <a:lstStyle/>
        <a:p>
          <a:endParaRPr lang="en-US"/>
        </a:p>
      </dgm:t>
    </dgm:pt>
    <dgm:pt modelId="{095C8479-D382-4C3E-AC4D-AD57A838C246}" type="sibTrans" cxnId="{834A992E-4B23-4035-82CA-3231FE4A4E6F}">
      <dgm:prSet/>
      <dgm:spPr/>
      <dgm:t>
        <a:bodyPr/>
        <a:lstStyle/>
        <a:p>
          <a:endParaRPr lang="en-US"/>
        </a:p>
      </dgm:t>
    </dgm:pt>
    <dgm:pt modelId="{B55B4E2D-F0D8-4FA2-A10B-D8BB6EA7E195}">
      <dgm:prSet/>
      <dgm:spPr/>
      <dgm:t>
        <a:bodyPr/>
        <a:lstStyle/>
        <a:p>
          <a:r>
            <a:rPr lang="es-CL" baseline="0" dirty="0">
              <a:solidFill>
                <a:schemeClr val="tx1"/>
              </a:solidFill>
            </a:rPr>
            <a:t>LAVA TUS MANOS FRECUENTEMENTE CON AGUA Y JABÓN</a:t>
          </a:r>
          <a:endParaRPr lang="en-US" dirty="0">
            <a:solidFill>
              <a:schemeClr val="tx1"/>
            </a:solidFill>
          </a:endParaRPr>
        </a:p>
      </dgm:t>
    </dgm:pt>
    <dgm:pt modelId="{09734E29-B3C5-4BA9-9C52-8E2BEDB31501}" type="parTrans" cxnId="{311C8060-9C4C-483C-9D3A-D6DC8890C0F1}">
      <dgm:prSet/>
      <dgm:spPr/>
      <dgm:t>
        <a:bodyPr/>
        <a:lstStyle/>
        <a:p>
          <a:endParaRPr lang="en-US"/>
        </a:p>
      </dgm:t>
    </dgm:pt>
    <dgm:pt modelId="{A73134AD-9B74-456D-944E-F1EED897762F}" type="sibTrans" cxnId="{311C8060-9C4C-483C-9D3A-D6DC8890C0F1}">
      <dgm:prSet/>
      <dgm:spPr/>
      <dgm:t>
        <a:bodyPr/>
        <a:lstStyle/>
        <a:p>
          <a:endParaRPr lang="en-US"/>
        </a:p>
      </dgm:t>
    </dgm:pt>
    <dgm:pt modelId="{6D77C174-51F5-4C7D-A714-CB889407A88B}">
      <dgm:prSet/>
      <dgm:spPr/>
      <dgm:t>
        <a:bodyPr/>
        <a:lstStyle/>
        <a:p>
          <a:r>
            <a:rPr lang="es-CL" baseline="0" dirty="0">
              <a:solidFill>
                <a:schemeClr val="bg1"/>
              </a:solidFill>
            </a:rPr>
            <a:t>USA ALCOHOL GEL CUANDO NO PUEDAS LAVAR TUS MANOS </a:t>
          </a:r>
          <a:endParaRPr lang="en-US" dirty="0">
            <a:solidFill>
              <a:schemeClr val="bg1"/>
            </a:solidFill>
          </a:endParaRPr>
        </a:p>
      </dgm:t>
    </dgm:pt>
    <dgm:pt modelId="{6A0A7DD8-EFB8-4EE0-B313-BD8B4E965E4A}" type="parTrans" cxnId="{A3C404CD-863E-46C8-AC39-88AD9B242AC8}">
      <dgm:prSet/>
      <dgm:spPr/>
      <dgm:t>
        <a:bodyPr/>
        <a:lstStyle/>
        <a:p>
          <a:endParaRPr lang="en-US"/>
        </a:p>
      </dgm:t>
    </dgm:pt>
    <dgm:pt modelId="{8A2070A1-AAD8-4AA5-A3FE-B2B23351F3AF}" type="sibTrans" cxnId="{A3C404CD-863E-46C8-AC39-88AD9B242AC8}">
      <dgm:prSet/>
      <dgm:spPr/>
      <dgm:t>
        <a:bodyPr/>
        <a:lstStyle/>
        <a:p>
          <a:endParaRPr lang="en-US"/>
        </a:p>
      </dgm:t>
    </dgm:pt>
    <dgm:pt modelId="{64937EA6-DF36-4063-AA06-0F1CBC0B8D94}">
      <dgm:prSet/>
      <dgm:spPr/>
      <dgm:t>
        <a:bodyPr/>
        <a:lstStyle/>
        <a:p>
          <a:r>
            <a:rPr lang="es-CL" baseline="0" dirty="0">
              <a:solidFill>
                <a:schemeClr val="tx1"/>
              </a:solidFill>
            </a:rPr>
            <a:t>RESPETA LA DISTANCIA FÍSICA DE 1 MT CON TUS COMPAÑEROS (AS)</a:t>
          </a:r>
          <a:endParaRPr lang="en-US" dirty="0">
            <a:solidFill>
              <a:schemeClr val="tx1"/>
            </a:solidFill>
          </a:endParaRPr>
        </a:p>
      </dgm:t>
    </dgm:pt>
    <dgm:pt modelId="{EBB46C21-C828-48CA-9B84-CDE260CCFB9C}" type="parTrans" cxnId="{612E67F3-5257-4DE4-835B-A20EC490573B}">
      <dgm:prSet/>
      <dgm:spPr/>
      <dgm:t>
        <a:bodyPr/>
        <a:lstStyle/>
        <a:p>
          <a:endParaRPr lang="en-US"/>
        </a:p>
      </dgm:t>
    </dgm:pt>
    <dgm:pt modelId="{7D626EF3-6F27-4DD7-B20D-90875DC2073A}" type="sibTrans" cxnId="{612E67F3-5257-4DE4-835B-A20EC490573B}">
      <dgm:prSet/>
      <dgm:spPr/>
      <dgm:t>
        <a:bodyPr/>
        <a:lstStyle/>
        <a:p>
          <a:endParaRPr lang="en-US"/>
        </a:p>
      </dgm:t>
    </dgm:pt>
    <dgm:pt modelId="{27D14E07-9AC7-404D-80BF-C230C6419D3E}">
      <dgm:prSet/>
      <dgm:spPr/>
      <dgm:t>
        <a:bodyPr/>
        <a:lstStyle/>
        <a:p>
          <a:r>
            <a:rPr lang="es-CL" baseline="0" dirty="0">
              <a:solidFill>
                <a:schemeClr val="bg1"/>
              </a:solidFill>
            </a:rPr>
            <a:t>SALUDA A TUS AMIGOS (AS) Y COMPAÑEROS (AS) USANDO UNA FORMA DIFERENTE SIN CONTACTO FÍSICO</a:t>
          </a:r>
          <a:endParaRPr lang="en-US" dirty="0">
            <a:solidFill>
              <a:schemeClr val="bg1"/>
            </a:solidFill>
          </a:endParaRPr>
        </a:p>
      </dgm:t>
    </dgm:pt>
    <dgm:pt modelId="{CF08C654-DC2C-42A9-BC9B-B68310437882}" type="parTrans" cxnId="{0899F965-FA6B-4808-8B22-87BBCF98AB04}">
      <dgm:prSet/>
      <dgm:spPr/>
      <dgm:t>
        <a:bodyPr/>
        <a:lstStyle/>
        <a:p>
          <a:endParaRPr lang="en-US"/>
        </a:p>
      </dgm:t>
    </dgm:pt>
    <dgm:pt modelId="{4CC4B9ED-48CE-4F5F-9575-5C2FDEC74A0C}" type="sibTrans" cxnId="{0899F965-FA6B-4808-8B22-87BBCF98AB04}">
      <dgm:prSet/>
      <dgm:spPr/>
      <dgm:t>
        <a:bodyPr/>
        <a:lstStyle/>
        <a:p>
          <a:endParaRPr lang="en-US"/>
        </a:p>
      </dgm:t>
    </dgm:pt>
    <dgm:pt modelId="{C9803815-09A6-490A-96DD-6C26493704F2}">
      <dgm:prSet/>
      <dgm:spPr/>
      <dgm:t>
        <a:bodyPr/>
        <a:lstStyle/>
        <a:p>
          <a:r>
            <a:rPr lang="es-CL" baseline="0" dirty="0">
              <a:solidFill>
                <a:schemeClr val="tx1"/>
              </a:solidFill>
            </a:rPr>
            <a:t>EVITA LAS AGLOMERACIONES</a:t>
          </a:r>
          <a:endParaRPr lang="en-US" dirty="0">
            <a:solidFill>
              <a:schemeClr val="tx1"/>
            </a:solidFill>
          </a:endParaRPr>
        </a:p>
      </dgm:t>
    </dgm:pt>
    <dgm:pt modelId="{4584F956-6077-4EB7-8D8C-FA8799F73FD9}" type="parTrans" cxnId="{09CEBDDC-B3ED-4EA5-9B71-332C4ED24401}">
      <dgm:prSet/>
      <dgm:spPr/>
      <dgm:t>
        <a:bodyPr/>
        <a:lstStyle/>
        <a:p>
          <a:endParaRPr lang="en-US"/>
        </a:p>
      </dgm:t>
    </dgm:pt>
    <dgm:pt modelId="{118ED8B0-32B2-4C98-8A95-F650013E239A}" type="sibTrans" cxnId="{09CEBDDC-B3ED-4EA5-9B71-332C4ED24401}">
      <dgm:prSet/>
      <dgm:spPr/>
      <dgm:t>
        <a:bodyPr/>
        <a:lstStyle/>
        <a:p>
          <a:endParaRPr lang="en-US"/>
        </a:p>
      </dgm:t>
    </dgm:pt>
    <dgm:pt modelId="{74A3F0A6-B676-4279-971B-AAD87D0ECDE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DURANTE LA PANDEMIA NO COMPARTAS TUS COSAS PERSONALES</a:t>
          </a:r>
        </a:p>
      </dgm:t>
    </dgm:pt>
    <dgm:pt modelId="{23C02732-7CB4-4061-A887-045DCF3B13D6}" type="parTrans" cxnId="{098BF1A3-7992-427D-93F7-8909D9E2B380}">
      <dgm:prSet/>
      <dgm:spPr/>
      <dgm:t>
        <a:bodyPr/>
        <a:lstStyle/>
        <a:p>
          <a:endParaRPr lang="en-US"/>
        </a:p>
      </dgm:t>
    </dgm:pt>
    <dgm:pt modelId="{C422CF7E-AA84-4143-AC60-9F93D053DE8E}" type="sibTrans" cxnId="{098BF1A3-7992-427D-93F7-8909D9E2B380}">
      <dgm:prSet/>
      <dgm:spPr/>
      <dgm:t>
        <a:bodyPr/>
        <a:lstStyle/>
        <a:p>
          <a:endParaRPr lang="en-US"/>
        </a:p>
      </dgm:t>
    </dgm:pt>
    <dgm:pt modelId="{C49F374F-1A13-49C8-BBEE-3C23F92D66C4}">
      <dgm:prSet/>
      <dgm:spPr/>
      <dgm:t>
        <a:bodyPr/>
        <a:lstStyle/>
        <a:p>
          <a:r>
            <a:rPr lang="es-CL" baseline="0" dirty="0"/>
            <a:t> </a:t>
          </a:r>
          <a:r>
            <a:rPr lang="es-CL" baseline="0" dirty="0">
              <a:solidFill>
                <a:schemeClr val="bg1"/>
              </a:solidFill>
            </a:rPr>
            <a:t>RESPETA EL AFORO DE CADA LUGAR</a:t>
          </a:r>
          <a:endParaRPr lang="en-US" dirty="0">
            <a:solidFill>
              <a:schemeClr val="bg1"/>
            </a:solidFill>
          </a:endParaRPr>
        </a:p>
      </dgm:t>
    </dgm:pt>
    <dgm:pt modelId="{78FD6A3F-3CE2-4F55-A2F9-4001089CC3E5}" type="parTrans" cxnId="{EC6FA685-7DAE-48ED-9087-6E9413046037}">
      <dgm:prSet/>
      <dgm:spPr/>
      <dgm:t>
        <a:bodyPr/>
        <a:lstStyle/>
        <a:p>
          <a:endParaRPr lang="es-CL"/>
        </a:p>
      </dgm:t>
    </dgm:pt>
    <dgm:pt modelId="{6891A9A2-88C7-4C89-87A5-28C6CD2A6C4E}" type="sibTrans" cxnId="{EC6FA685-7DAE-48ED-9087-6E9413046037}">
      <dgm:prSet/>
      <dgm:spPr/>
      <dgm:t>
        <a:bodyPr/>
        <a:lstStyle/>
        <a:p>
          <a:endParaRPr lang="es-CL"/>
        </a:p>
      </dgm:t>
    </dgm:pt>
    <dgm:pt modelId="{8C21AE23-1D55-41F8-B5E4-F76AB545656E}" type="pres">
      <dgm:prSet presAssocID="{BC11A296-9872-4EC1-BC1E-792ED78173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EDB8B45-6A37-4CD7-9A5A-011C29FE7728}" type="pres">
      <dgm:prSet presAssocID="{33D80F0D-75DE-4D7D-892A-6C4ED4A9597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F36050-B9A6-4ECD-A22C-D662408FA7A8}" type="pres">
      <dgm:prSet presAssocID="{095C8479-D382-4C3E-AC4D-AD57A838C246}" presName="sibTrans" presStyleCnt="0"/>
      <dgm:spPr/>
    </dgm:pt>
    <dgm:pt modelId="{81CD146A-0EDA-480A-8EF1-C9E4C1DAB746}" type="pres">
      <dgm:prSet presAssocID="{B55B4E2D-F0D8-4FA2-A10B-D8BB6EA7E19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680DD5-794D-4BD5-A544-6FB424E4D675}" type="pres">
      <dgm:prSet presAssocID="{A73134AD-9B74-456D-944E-F1EED897762F}" presName="sibTrans" presStyleCnt="0"/>
      <dgm:spPr/>
    </dgm:pt>
    <dgm:pt modelId="{759BAFEB-CD91-495B-B0F3-4676CEF71251}" type="pres">
      <dgm:prSet presAssocID="{6D77C174-51F5-4C7D-A714-CB889407A88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F3046D-493C-4C52-9127-2ABED58CC40D}" type="pres">
      <dgm:prSet presAssocID="{8A2070A1-AAD8-4AA5-A3FE-B2B23351F3AF}" presName="sibTrans" presStyleCnt="0"/>
      <dgm:spPr/>
    </dgm:pt>
    <dgm:pt modelId="{A0C4DE95-441C-4C76-85B0-FC8EF6BDE589}" type="pres">
      <dgm:prSet presAssocID="{64937EA6-DF36-4063-AA06-0F1CBC0B8D9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3930AA9-1CC9-416F-A9BA-9E6F41C70195}" type="pres">
      <dgm:prSet presAssocID="{7D626EF3-6F27-4DD7-B20D-90875DC2073A}" presName="sibTrans" presStyleCnt="0"/>
      <dgm:spPr/>
    </dgm:pt>
    <dgm:pt modelId="{00525EBD-7173-4F2A-80AC-4F0974B5770C}" type="pres">
      <dgm:prSet presAssocID="{27D14E07-9AC7-404D-80BF-C230C6419D3E}" presName="node" presStyleLbl="node1" presStyleIdx="4" presStyleCnt="8" custLinFactNeighborX="-11" custLinFactNeighborY="-15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5C4CB95-A032-4DC8-9B33-36521B480A53}" type="pres">
      <dgm:prSet presAssocID="{4CC4B9ED-48CE-4F5F-9575-5C2FDEC74A0C}" presName="sibTrans" presStyleCnt="0"/>
      <dgm:spPr/>
    </dgm:pt>
    <dgm:pt modelId="{353361A6-F8FF-4451-8249-D271C540D3EF}" type="pres">
      <dgm:prSet presAssocID="{C9803815-09A6-490A-96DD-6C26493704F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659FDC-B36C-4A94-A60F-8DF782C97D56}" type="pres">
      <dgm:prSet presAssocID="{118ED8B0-32B2-4C98-8A95-F650013E239A}" presName="sibTrans" presStyleCnt="0"/>
      <dgm:spPr/>
    </dgm:pt>
    <dgm:pt modelId="{6F6EAC8B-582D-4F63-A7CF-A94103388192}" type="pres">
      <dgm:prSet presAssocID="{74A3F0A6-B676-4279-971B-AAD87D0ECDEB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0EA1544-9361-4A05-94F4-615CB3961741}" type="pres">
      <dgm:prSet presAssocID="{C422CF7E-AA84-4143-AC60-9F93D053DE8E}" presName="sibTrans" presStyleCnt="0"/>
      <dgm:spPr/>
    </dgm:pt>
    <dgm:pt modelId="{98964202-BA0A-4B8B-998D-642777F76701}" type="pres">
      <dgm:prSet presAssocID="{C49F374F-1A13-49C8-BBEE-3C23F92D66C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612E67F3-5257-4DE4-835B-A20EC490573B}" srcId="{BC11A296-9872-4EC1-BC1E-792ED78173C2}" destId="{64937EA6-DF36-4063-AA06-0F1CBC0B8D94}" srcOrd="3" destOrd="0" parTransId="{EBB46C21-C828-48CA-9B84-CDE260CCFB9C}" sibTransId="{7D626EF3-6F27-4DD7-B20D-90875DC2073A}"/>
    <dgm:cxn modelId="{B0D532BF-2881-46B9-9E3B-DAA7D4122583}" type="presOf" srcId="{64937EA6-DF36-4063-AA06-0F1CBC0B8D94}" destId="{A0C4DE95-441C-4C76-85B0-FC8EF6BDE589}" srcOrd="0" destOrd="0" presId="urn:microsoft.com/office/officeart/2005/8/layout/default"/>
    <dgm:cxn modelId="{8C469319-41CF-4279-A697-D282FCD11E19}" type="presOf" srcId="{27D14E07-9AC7-404D-80BF-C230C6419D3E}" destId="{00525EBD-7173-4F2A-80AC-4F0974B5770C}" srcOrd="0" destOrd="0" presId="urn:microsoft.com/office/officeart/2005/8/layout/default"/>
    <dgm:cxn modelId="{208A5EFE-8C31-4682-99D7-29BA487F0C42}" type="presOf" srcId="{C9803815-09A6-490A-96DD-6C26493704F2}" destId="{353361A6-F8FF-4451-8249-D271C540D3EF}" srcOrd="0" destOrd="0" presId="urn:microsoft.com/office/officeart/2005/8/layout/default"/>
    <dgm:cxn modelId="{61859B64-B31E-4B15-AD13-91906A8CA4F5}" type="presOf" srcId="{C49F374F-1A13-49C8-BBEE-3C23F92D66C4}" destId="{98964202-BA0A-4B8B-998D-642777F76701}" srcOrd="0" destOrd="0" presId="urn:microsoft.com/office/officeart/2005/8/layout/default"/>
    <dgm:cxn modelId="{834A992E-4B23-4035-82CA-3231FE4A4E6F}" srcId="{BC11A296-9872-4EC1-BC1E-792ED78173C2}" destId="{33D80F0D-75DE-4D7D-892A-6C4ED4A95979}" srcOrd="0" destOrd="0" parTransId="{92C1D86D-EDC9-4366-98EE-87E5DA2E14FD}" sibTransId="{095C8479-D382-4C3E-AC4D-AD57A838C246}"/>
    <dgm:cxn modelId="{3F85740A-925A-45C7-804C-92FD3471A70E}" type="presOf" srcId="{BC11A296-9872-4EC1-BC1E-792ED78173C2}" destId="{8C21AE23-1D55-41F8-B5E4-F76AB545656E}" srcOrd="0" destOrd="0" presId="urn:microsoft.com/office/officeart/2005/8/layout/default"/>
    <dgm:cxn modelId="{A3C404CD-863E-46C8-AC39-88AD9B242AC8}" srcId="{BC11A296-9872-4EC1-BC1E-792ED78173C2}" destId="{6D77C174-51F5-4C7D-A714-CB889407A88B}" srcOrd="2" destOrd="0" parTransId="{6A0A7DD8-EFB8-4EE0-B313-BD8B4E965E4A}" sibTransId="{8A2070A1-AAD8-4AA5-A3FE-B2B23351F3AF}"/>
    <dgm:cxn modelId="{0899F965-FA6B-4808-8B22-87BBCF98AB04}" srcId="{BC11A296-9872-4EC1-BC1E-792ED78173C2}" destId="{27D14E07-9AC7-404D-80BF-C230C6419D3E}" srcOrd="4" destOrd="0" parTransId="{CF08C654-DC2C-42A9-BC9B-B68310437882}" sibTransId="{4CC4B9ED-48CE-4F5F-9575-5C2FDEC74A0C}"/>
    <dgm:cxn modelId="{B934BB4F-D127-46AE-AA01-58F7B279CEC3}" type="presOf" srcId="{33D80F0D-75DE-4D7D-892A-6C4ED4A95979}" destId="{DEDB8B45-6A37-4CD7-9A5A-011C29FE7728}" srcOrd="0" destOrd="0" presId="urn:microsoft.com/office/officeart/2005/8/layout/default"/>
    <dgm:cxn modelId="{894ADD95-51C0-4988-B13C-FC306D8DFF25}" type="presOf" srcId="{B55B4E2D-F0D8-4FA2-A10B-D8BB6EA7E195}" destId="{81CD146A-0EDA-480A-8EF1-C9E4C1DAB746}" srcOrd="0" destOrd="0" presId="urn:microsoft.com/office/officeart/2005/8/layout/default"/>
    <dgm:cxn modelId="{311C8060-9C4C-483C-9D3A-D6DC8890C0F1}" srcId="{BC11A296-9872-4EC1-BC1E-792ED78173C2}" destId="{B55B4E2D-F0D8-4FA2-A10B-D8BB6EA7E195}" srcOrd="1" destOrd="0" parTransId="{09734E29-B3C5-4BA9-9C52-8E2BEDB31501}" sibTransId="{A73134AD-9B74-456D-944E-F1EED897762F}"/>
    <dgm:cxn modelId="{EC6FA685-7DAE-48ED-9087-6E9413046037}" srcId="{BC11A296-9872-4EC1-BC1E-792ED78173C2}" destId="{C49F374F-1A13-49C8-BBEE-3C23F92D66C4}" srcOrd="7" destOrd="0" parTransId="{78FD6A3F-3CE2-4F55-A2F9-4001089CC3E5}" sibTransId="{6891A9A2-88C7-4C89-87A5-28C6CD2A6C4E}"/>
    <dgm:cxn modelId="{09CEBDDC-B3ED-4EA5-9B71-332C4ED24401}" srcId="{BC11A296-9872-4EC1-BC1E-792ED78173C2}" destId="{C9803815-09A6-490A-96DD-6C26493704F2}" srcOrd="5" destOrd="0" parTransId="{4584F956-6077-4EB7-8D8C-FA8799F73FD9}" sibTransId="{118ED8B0-32B2-4C98-8A95-F650013E239A}"/>
    <dgm:cxn modelId="{098BF1A3-7992-427D-93F7-8909D9E2B380}" srcId="{BC11A296-9872-4EC1-BC1E-792ED78173C2}" destId="{74A3F0A6-B676-4279-971B-AAD87D0ECDEB}" srcOrd="6" destOrd="0" parTransId="{23C02732-7CB4-4061-A887-045DCF3B13D6}" sibTransId="{C422CF7E-AA84-4143-AC60-9F93D053DE8E}"/>
    <dgm:cxn modelId="{39380973-4C03-4575-AE3E-21CCF0647047}" type="presOf" srcId="{74A3F0A6-B676-4279-971B-AAD87D0ECDEB}" destId="{6F6EAC8B-582D-4F63-A7CF-A94103388192}" srcOrd="0" destOrd="0" presId="urn:microsoft.com/office/officeart/2005/8/layout/default"/>
    <dgm:cxn modelId="{CF8FF81E-124D-46CC-8761-AC025D0DC93F}" type="presOf" srcId="{6D77C174-51F5-4C7D-A714-CB889407A88B}" destId="{759BAFEB-CD91-495B-B0F3-4676CEF71251}" srcOrd="0" destOrd="0" presId="urn:microsoft.com/office/officeart/2005/8/layout/default"/>
    <dgm:cxn modelId="{D11B0842-C083-4025-A997-115B7D289982}" type="presParOf" srcId="{8C21AE23-1D55-41F8-B5E4-F76AB545656E}" destId="{DEDB8B45-6A37-4CD7-9A5A-011C29FE7728}" srcOrd="0" destOrd="0" presId="urn:microsoft.com/office/officeart/2005/8/layout/default"/>
    <dgm:cxn modelId="{9D5F4C2B-6708-4405-B756-FE118536BF20}" type="presParOf" srcId="{8C21AE23-1D55-41F8-B5E4-F76AB545656E}" destId="{6FF36050-B9A6-4ECD-A22C-D662408FA7A8}" srcOrd="1" destOrd="0" presId="urn:microsoft.com/office/officeart/2005/8/layout/default"/>
    <dgm:cxn modelId="{2A961C90-F926-42E9-AEE9-61504D62348B}" type="presParOf" srcId="{8C21AE23-1D55-41F8-B5E4-F76AB545656E}" destId="{81CD146A-0EDA-480A-8EF1-C9E4C1DAB746}" srcOrd="2" destOrd="0" presId="urn:microsoft.com/office/officeart/2005/8/layout/default"/>
    <dgm:cxn modelId="{240676D9-A562-4926-826E-3FA6017DFFD4}" type="presParOf" srcId="{8C21AE23-1D55-41F8-B5E4-F76AB545656E}" destId="{1F680DD5-794D-4BD5-A544-6FB424E4D675}" srcOrd="3" destOrd="0" presId="urn:microsoft.com/office/officeart/2005/8/layout/default"/>
    <dgm:cxn modelId="{58BAA9C3-ACBE-41FE-99B0-DE265E47C5BB}" type="presParOf" srcId="{8C21AE23-1D55-41F8-B5E4-F76AB545656E}" destId="{759BAFEB-CD91-495B-B0F3-4676CEF71251}" srcOrd="4" destOrd="0" presId="urn:microsoft.com/office/officeart/2005/8/layout/default"/>
    <dgm:cxn modelId="{5278FC21-DEB3-4C71-9F5E-88BE60BF61A9}" type="presParOf" srcId="{8C21AE23-1D55-41F8-B5E4-F76AB545656E}" destId="{34F3046D-493C-4C52-9127-2ABED58CC40D}" srcOrd="5" destOrd="0" presId="urn:microsoft.com/office/officeart/2005/8/layout/default"/>
    <dgm:cxn modelId="{FAC074BD-1DAF-4F38-9973-216520F88EB9}" type="presParOf" srcId="{8C21AE23-1D55-41F8-B5E4-F76AB545656E}" destId="{A0C4DE95-441C-4C76-85B0-FC8EF6BDE589}" srcOrd="6" destOrd="0" presId="urn:microsoft.com/office/officeart/2005/8/layout/default"/>
    <dgm:cxn modelId="{7E04137E-66D8-449A-953F-B5811E90D465}" type="presParOf" srcId="{8C21AE23-1D55-41F8-B5E4-F76AB545656E}" destId="{43930AA9-1CC9-416F-A9BA-9E6F41C70195}" srcOrd="7" destOrd="0" presId="urn:microsoft.com/office/officeart/2005/8/layout/default"/>
    <dgm:cxn modelId="{6A958CEE-63C5-479F-96A2-3CE4C55E5018}" type="presParOf" srcId="{8C21AE23-1D55-41F8-B5E4-F76AB545656E}" destId="{00525EBD-7173-4F2A-80AC-4F0974B5770C}" srcOrd="8" destOrd="0" presId="urn:microsoft.com/office/officeart/2005/8/layout/default"/>
    <dgm:cxn modelId="{78850E82-C591-4073-AFF9-82CFD239A4A9}" type="presParOf" srcId="{8C21AE23-1D55-41F8-B5E4-F76AB545656E}" destId="{95C4CB95-A032-4DC8-9B33-36521B480A53}" srcOrd="9" destOrd="0" presId="urn:microsoft.com/office/officeart/2005/8/layout/default"/>
    <dgm:cxn modelId="{53C56056-CB39-4022-84AE-46316737A394}" type="presParOf" srcId="{8C21AE23-1D55-41F8-B5E4-F76AB545656E}" destId="{353361A6-F8FF-4451-8249-D271C540D3EF}" srcOrd="10" destOrd="0" presId="urn:microsoft.com/office/officeart/2005/8/layout/default"/>
    <dgm:cxn modelId="{C6680BFB-8C4E-4BDC-BEC7-8F557D30D6AA}" type="presParOf" srcId="{8C21AE23-1D55-41F8-B5E4-F76AB545656E}" destId="{1B659FDC-B36C-4A94-A60F-8DF782C97D56}" srcOrd="11" destOrd="0" presId="urn:microsoft.com/office/officeart/2005/8/layout/default"/>
    <dgm:cxn modelId="{B8CC7C90-79E5-4A2D-8A5D-5A2F5D04AA57}" type="presParOf" srcId="{8C21AE23-1D55-41F8-B5E4-F76AB545656E}" destId="{6F6EAC8B-582D-4F63-A7CF-A94103388192}" srcOrd="12" destOrd="0" presId="urn:microsoft.com/office/officeart/2005/8/layout/default"/>
    <dgm:cxn modelId="{CCA50809-F789-4D3B-8AD0-267F05B2C54B}" type="presParOf" srcId="{8C21AE23-1D55-41F8-B5E4-F76AB545656E}" destId="{60EA1544-9361-4A05-94F4-615CB3961741}" srcOrd="13" destOrd="0" presId="urn:microsoft.com/office/officeart/2005/8/layout/default"/>
    <dgm:cxn modelId="{AD65CF1F-5809-4954-806F-3005D5742844}" type="presParOf" srcId="{8C21AE23-1D55-41F8-B5E4-F76AB545656E}" destId="{98964202-BA0A-4B8B-998D-642777F767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8C72C-6C5E-4188-8CA8-370CD0532C7A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EEE25C-1BB0-4A91-9A36-3843DDA33D14}">
      <dgm:prSet/>
      <dgm:spPr/>
      <dgm:t>
        <a:bodyPr/>
        <a:lstStyle/>
        <a:p>
          <a:r>
            <a:rPr lang="es-CL" dirty="0"/>
            <a:t>Saludar con contacto físico</a:t>
          </a:r>
          <a:endParaRPr lang="en-US" dirty="0"/>
        </a:p>
      </dgm:t>
    </dgm:pt>
    <dgm:pt modelId="{5A12A913-31E8-44F5-BCF3-4CD4DB5894A8}" type="parTrans" cxnId="{C4BAF270-63EF-4360-9956-914643950FB2}">
      <dgm:prSet/>
      <dgm:spPr/>
      <dgm:t>
        <a:bodyPr/>
        <a:lstStyle/>
        <a:p>
          <a:endParaRPr lang="en-US"/>
        </a:p>
      </dgm:t>
    </dgm:pt>
    <dgm:pt modelId="{C66A6538-FDA2-4A59-85AA-24AA2B3AC6D1}" type="sibTrans" cxnId="{C4BAF270-63EF-4360-9956-914643950FB2}">
      <dgm:prSet/>
      <dgm:spPr/>
      <dgm:t>
        <a:bodyPr/>
        <a:lstStyle/>
        <a:p>
          <a:endParaRPr lang="en-US"/>
        </a:p>
      </dgm:t>
    </dgm:pt>
    <dgm:pt modelId="{8C31B349-F1FC-4175-96CB-214D264F0AEC}">
      <dgm:prSet/>
      <dgm:spPr/>
      <dgm:t>
        <a:bodyPr/>
        <a:lstStyle/>
        <a:p>
          <a:r>
            <a:rPr lang="es-CL" dirty="0"/>
            <a:t>Tocarte ojos, nariz, boca</a:t>
          </a:r>
          <a:endParaRPr lang="en-US" dirty="0"/>
        </a:p>
      </dgm:t>
    </dgm:pt>
    <dgm:pt modelId="{7B24990D-C83E-4026-A324-2E7C056F0679}" type="parTrans" cxnId="{740AB4B1-3185-4BF9-A249-FA357955043E}">
      <dgm:prSet/>
      <dgm:spPr/>
      <dgm:t>
        <a:bodyPr/>
        <a:lstStyle/>
        <a:p>
          <a:endParaRPr lang="en-US"/>
        </a:p>
      </dgm:t>
    </dgm:pt>
    <dgm:pt modelId="{64534B34-1571-4F89-9800-5094A07A4CEE}" type="sibTrans" cxnId="{740AB4B1-3185-4BF9-A249-FA357955043E}">
      <dgm:prSet/>
      <dgm:spPr/>
      <dgm:t>
        <a:bodyPr/>
        <a:lstStyle/>
        <a:p>
          <a:endParaRPr lang="en-US"/>
        </a:p>
      </dgm:t>
    </dgm:pt>
    <dgm:pt modelId="{BA8916E4-FCD7-4342-9311-C513A52DE584}">
      <dgm:prSet/>
      <dgm:spPr/>
      <dgm:t>
        <a:bodyPr/>
        <a:lstStyle/>
        <a:p>
          <a:r>
            <a:rPr lang="es-CL" dirty="0"/>
            <a:t>Conversaciones cara a cara sin usar mascarilla</a:t>
          </a:r>
          <a:endParaRPr lang="en-US" dirty="0"/>
        </a:p>
      </dgm:t>
    </dgm:pt>
    <dgm:pt modelId="{53F23F5F-D5AD-4B60-97DE-D893804D774B}" type="parTrans" cxnId="{56BCA6DA-B528-4800-9D75-DA9ADE720DCA}">
      <dgm:prSet/>
      <dgm:spPr/>
      <dgm:t>
        <a:bodyPr/>
        <a:lstStyle/>
        <a:p>
          <a:endParaRPr lang="en-US"/>
        </a:p>
      </dgm:t>
    </dgm:pt>
    <dgm:pt modelId="{D3239597-9EDC-4619-878D-DFA42D43A8C2}" type="sibTrans" cxnId="{56BCA6DA-B528-4800-9D75-DA9ADE720DCA}">
      <dgm:prSet/>
      <dgm:spPr/>
      <dgm:t>
        <a:bodyPr/>
        <a:lstStyle/>
        <a:p>
          <a:endParaRPr lang="en-US"/>
        </a:p>
      </dgm:t>
    </dgm:pt>
    <dgm:pt modelId="{A92098B6-F0AF-4495-953D-AD5ECC838906}">
      <dgm:prSet/>
      <dgm:spPr/>
      <dgm:t>
        <a:bodyPr/>
        <a:lstStyle/>
        <a:p>
          <a:r>
            <a:rPr lang="es-CL"/>
            <a:t>Lugares cerrados con poca ventilación</a:t>
          </a:r>
          <a:endParaRPr lang="en-US"/>
        </a:p>
      </dgm:t>
    </dgm:pt>
    <dgm:pt modelId="{C138E574-4E36-40C4-A63C-2B16979361CE}" type="parTrans" cxnId="{0B63FAFE-8BE5-4425-8BD1-CF98F0205A46}">
      <dgm:prSet/>
      <dgm:spPr/>
      <dgm:t>
        <a:bodyPr/>
        <a:lstStyle/>
        <a:p>
          <a:endParaRPr lang="en-US"/>
        </a:p>
      </dgm:t>
    </dgm:pt>
    <dgm:pt modelId="{DD055D4F-367B-4F95-ACDB-3C00FCEDE8ED}" type="sibTrans" cxnId="{0B63FAFE-8BE5-4425-8BD1-CF98F0205A46}">
      <dgm:prSet/>
      <dgm:spPr/>
      <dgm:t>
        <a:bodyPr/>
        <a:lstStyle/>
        <a:p>
          <a:endParaRPr lang="en-US"/>
        </a:p>
      </dgm:t>
    </dgm:pt>
    <dgm:pt modelId="{0777885E-95D1-456A-90F2-F58AA6D98AAE}">
      <dgm:prSet/>
      <dgm:spPr/>
      <dgm:t>
        <a:bodyPr/>
        <a:lstStyle/>
        <a:p>
          <a:r>
            <a:rPr lang="es-CL"/>
            <a:t>Aglomeraciones</a:t>
          </a:r>
          <a:endParaRPr lang="en-US"/>
        </a:p>
      </dgm:t>
    </dgm:pt>
    <dgm:pt modelId="{519E51E5-070D-4D3A-BCDD-DF1751F423D4}" type="parTrans" cxnId="{36F79AB5-C051-4891-A22A-83B6EC3D1421}">
      <dgm:prSet/>
      <dgm:spPr/>
      <dgm:t>
        <a:bodyPr/>
        <a:lstStyle/>
        <a:p>
          <a:endParaRPr lang="en-US"/>
        </a:p>
      </dgm:t>
    </dgm:pt>
    <dgm:pt modelId="{571E8E0D-70D0-40E8-B098-DCB5326B714A}" type="sibTrans" cxnId="{36F79AB5-C051-4891-A22A-83B6EC3D1421}">
      <dgm:prSet/>
      <dgm:spPr/>
      <dgm:t>
        <a:bodyPr/>
        <a:lstStyle/>
        <a:p>
          <a:endParaRPr lang="en-US"/>
        </a:p>
      </dgm:t>
    </dgm:pt>
    <dgm:pt modelId="{D1BB2616-3D59-4A4D-A63F-731B4B866B66}">
      <dgm:prSet/>
      <dgm:spPr/>
      <dgm:t>
        <a:bodyPr/>
        <a:lstStyle/>
        <a:p>
          <a:r>
            <a:rPr lang="es-CL" b="1" dirty="0">
              <a:solidFill>
                <a:schemeClr val="tx1"/>
              </a:solidFill>
            </a:rPr>
            <a:t>RESPETA</a:t>
          </a:r>
          <a:endParaRPr lang="en-US" dirty="0">
            <a:solidFill>
              <a:schemeClr val="tx1"/>
            </a:solidFill>
          </a:endParaRPr>
        </a:p>
      </dgm:t>
    </dgm:pt>
    <dgm:pt modelId="{769FA200-9F54-45A5-AD6F-C179E866E782}" type="parTrans" cxnId="{FDC299B5-0CF7-42DB-9720-4A8E906AEA91}">
      <dgm:prSet/>
      <dgm:spPr/>
      <dgm:t>
        <a:bodyPr/>
        <a:lstStyle/>
        <a:p>
          <a:endParaRPr lang="en-US"/>
        </a:p>
      </dgm:t>
    </dgm:pt>
    <dgm:pt modelId="{A41E4778-3388-414A-BD00-51EB8BED7905}" type="sibTrans" cxnId="{FDC299B5-0CF7-42DB-9720-4A8E906AEA91}">
      <dgm:prSet/>
      <dgm:spPr/>
      <dgm:t>
        <a:bodyPr/>
        <a:lstStyle/>
        <a:p>
          <a:endParaRPr lang="en-US"/>
        </a:p>
      </dgm:t>
    </dgm:pt>
    <dgm:pt modelId="{8620B06E-5249-46E2-88EA-E9C719AF6EA9}">
      <dgm:prSet/>
      <dgm:spPr/>
      <dgm:t>
        <a:bodyPr/>
        <a:lstStyle/>
        <a:p>
          <a:r>
            <a:rPr lang="es-CL" dirty="0"/>
            <a:t>Aforo señalizado para cada espacio</a:t>
          </a:r>
          <a:endParaRPr lang="en-US" dirty="0"/>
        </a:p>
      </dgm:t>
    </dgm:pt>
    <dgm:pt modelId="{AF782163-07AA-4273-83D5-E74ED77AAA2A}" type="parTrans" cxnId="{F3EB8CA4-FBA0-41E8-B420-0B0C943D50D4}">
      <dgm:prSet/>
      <dgm:spPr/>
      <dgm:t>
        <a:bodyPr/>
        <a:lstStyle/>
        <a:p>
          <a:endParaRPr lang="en-US"/>
        </a:p>
      </dgm:t>
    </dgm:pt>
    <dgm:pt modelId="{92FE5D33-19F3-4F58-9C30-E70FFD32D2B4}" type="sibTrans" cxnId="{F3EB8CA4-FBA0-41E8-B420-0B0C943D50D4}">
      <dgm:prSet/>
      <dgm:spPr/>
      <dgm:t>
        <a:bodyPr/>
        <a:lstStyle/>
        <a:p>
          <a:endParaRPr lang="en-US"/>
        </a:p>
      </dgm:t>
    </dgm:pt>
    <dgm:pt modelId="{24BA34DA-FB1E-4DCB-B84D-78A9FAE715AF}">
      <dgm:prSet/>
      <dgm:spPr/>
      <dgm:t>
        <a:bodyPr/>
        <a:lstStyle/>
        <a:p>
          <a:r>
            <a:rPr lang="es-CL" b="0" dirty="0">
              <a:solidFill>
                <a:schemeClr val="tx1"/>
              </a:solidFill>
            </a:rPr>
            <a:t>EVITA</a:t>
          </a:r>
          <a:endParaRPr lang="en-US" b="0" dirty="0">
            <a:solidFill>
              <a:schemeClr val="tx1"/>
            </a:solidFill>
          </a:endParaRPr>
        </a:p>
      </dgm:t>
    </dgm:pt>
    <dgm:pt modelId="{88B9F227-2F91-4D82-8923-5A9DAA769830}" type="sibTrans" cxnId="{5104DAB0-6F2C-4AC5-8ED1-DDB3793C4AF1}">
      <dgm:prSet/>
      <dgm:spPr/>
      <dgm:t>
        <a:bodyPr/>
        <a:lstStyle/>
        <a:p>
          <a:endParaRPr lang="en-US"/>
        </a:p>
      </dgm:t>
    </dgm:pt>
    <dgm:pt modelId="{52102350-75D0-48E8-AFA9-B26854C2C0D8}" type="parTrans" cxnId="{5104DAB0-6F2C-4AC5-8ED1-DDB3793C4AF1}">
      <dgm:prSet/>
      <dgm:spPr/>
      <dgm:t>
        <a:bodyPr/>
        <a:lstStyle/>
        <a:p>
          <a:endParaRPr lang="en-US"/>
        </a:p>
      </dgm:t>
    </dgm:pt>
    <dgm:pt modelId="{B9151651-0223-4FCF-AD60-89DD56B0CA5E}">
      <dgm:prSet/>
      <dgm:spPr/>
      <dgm:t>
        <a:bodyPr/>
        <a:lstStyle/>
        <a:p>
          <a:r>
            <a:rPr lang="es-CL" dirty="0"/>
            <a:t> La distancia física de 1 </a:t>
          </a:r>
          <a:r>
            <a:rPr lang="es-CL" dirty="0" err="1"/>
            <a:t>mt</a:t>
          </a:r>
          <a:r>
            <a:rPr lang="es-CL" dirty="0"/>
            <a:t>. entre personas.</a:t>
          </a:r>
          <a:endParaRPr lang="en-US" dirty="0"/>
        </a:p>
      </dgm:t>
    </dgm:pt>
    <dgm:pt modelId="{5DAE6A1A-7376-4991-881C-2EE59FC1BF5A}" type="parTrans" cxnId="{64F8B72B-D24C-4B85-AD95-9D46E15444DE}">
      <dgm:prSet/>
      <dgm:spPr/>
      <dgm:t>
        <a:bodyPr/>
        <a:lstStyle/>
        <a:p>
          <a:endParaRPr lang="es-CL"/>
        </a:p>
      </dgm:t>
    </dgm:pt>
    <dgm:pt modelId="{7393F4D4-E918-4A1A-BB5F-711749386817}" type="sibTrans" cxnId="{64F8B72B-D24C-4B85-AD95-9D46E15444DE}">
      <dgm:prSet/>
      <dgm:spPr/>
      <dgm:t>
        <a:bodyPr/>
        <a:lstStyle/>
        <a:p>
          <a:endParaRPr lang="es-CL"/>
        </a:p>
      </dgm:t>
    </dgm:pt>
    <dgm:pt modelId="{740CCB0C-030F-40F2-8B91-1A9946531EEF}" type="pres">
      <dgm:prSet presAssocID="{98C8C72C-6C5E-4188-8CA8-370CD0532C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EE5F698-708F-4DF9-9064-5A62581B6D95}" type="pres">
      <dgm:prSet presAssocID="{24BA34DA-FB1E-4DCB-B84D-78A9FAE715AF}" presName="parentText" presStyleLbl="node1" presStyleIdx="0" presStyleCnt="9" custLinFactNeighborX="-5" custLinFactNeighborY="-3427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7828EC4-6AC5-406B-8673-386F7A3A03BA}" type="pres">
      <dgm:prSet presAssocID="{88B9F227-2F91-4D82-8923-5A9DAA769830}" presName="spacer" presStyleCnt="0"/>
      <dgm:spPr/>
    </dgm:pt>
    <dgm:pt modelId="{950E9D73-3BE9-436B-BECA-1FF53A1DED07}" type="pres">
      <dgm:prSet presAssocID="{82EEE25C-1BB0-4A91-9A36-3843DDA33D1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3AACDB-39A4-47DC-9C70-652A0BD67087}" type="pres">
      <dgm:prSet presAssocID="{C66A6538-FDA2-4A59-85AA-24AA2B3AC6D1}" presName="spacer" presStyleCnt="0"/>
      <dgm:spPr/>
    </dgm:pt>
    <dgm:pt modelId="{CB272ECC-08A6-49BC-BFB9-9C6D5F4169A5}" type="pres">
      <dgm:prSet presAssocID="{8C31B349-F1FC-4175-96CB-214D264F0AE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B972EE-9781-4EA0-A933-C9190739C00F}" type="pres">
      <dgm:prSet presAssocID="{64534B34-1571-4F89-9800-5094A07A4CEE}" presName="spacer" presStyleCnt="0"/>
      <dgm:spPr/>
    </dgm:pt>
    <dgm:pt modelId="{74FABE94-2C77-47DA-B93A-3CECF662C9E1}" type="pres">
      <dgm:prSet presAssocID="{BA8916E4-FCD7-4342-9311-C513A52DE584}" presName="parentText" presStyleLbl="node1" presStyleIdx="3" presStyleCnt="9" custLinFactY="7614" custLinFactNeighborX="-27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93DC2D-579F-44B3-B209-24D611601B30}" type="pres">
      <dgm:prSet presAssocID="{D3239597-9EDC-4619-878D-DFA42D43A8C2}" presName="spacer" presStyleCnt="0"/>
      <dgm:spPr/>
    </dgm:pt>
    <dgm:pt modelId="{2B53D777-8C8F-4FAE-832D-F2F254B9A1AD}" type="pres">
      <dgm:prSet presAssocID="{A92098B6-F0AF-4495-953D-AD5ECC83890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F591388-A9DB-4E27-8D39-9E3BAD36896A}" type="pres">
      <dgm:prSet presAssocID="{DD055D4F-367B-4F95-ACDB-3C00FCEDE8ED}" presName="spacer" presStyleCnt="0"/>
      <dgm:spPr/>
    </dgm:pt>
    <dgm:pt modelId="{F37BF2F0-F97F-4067-8F24-39E5C2C3B23F}" type="pres">
      <dgm:prSet presAssocID="{0777885E-95D1-456A-90F2-F58AA6D98AAE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D36B5CA-368A-453E-933B-8868ACCD45D5}" type="pres">
      <dgm:prSet presAssocID="{571E8E0D-70D0-40E8-B098-DCB5326B714A}" presName="spacer" presStyleCnt="0"/>
      <dgm:spPr/>
    </dgm:pt>
    <dgm:pt modelId="{9D33104D-37ED-4FE3-928D-00D88DE4E794}" type="pres">
      <dgm:prSet presAssocID="{D1BB2616-3D59-4A4D-A63F-731B4B866B66}" presName="parentText" presStyleLbl="node1" presStyleIdx="6" presStyleCnt="9" custLinFactNeighborY="3788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237092-A89B-48E2-96EA-A52B48AF0F43}" type="pres">
      <dgm:prSet presAssocID="{A41E4778-3388-414A-BD00-51EB8BED7905}" presName="spacer" presStyleCnt="0"/>
      <dgm:spPr/>
    </dgm:pt>
    <dgm:pt modelId="{CDF6E313-4D75-44F8-A4D9-D698CF39D1E7}" type="pres">
      <dgm:prSet presAssocID="{8620B06E-5249-46E2-88EA-E9C719AF6EA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B79ACD-C472-4882-8E5E-411306AFC98A}" type="pres">
      <dgm:prSet presAssocID="{92FE5D33-19F3-4F58-9C30-E70FFD32D2B4}" presName="spacer" presStyleCnt="0"/>
      <dgm:spPr/>
    </dgm:pt>
    <dgm:pt modelId="{BB93C01E-4AE6-49ED-9945-087B41197CA5}" type="pres">
      <dgm:prSet presAssocID="{B9151651-0223-4FCF-AD60-89DD56B0CA5E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6F79AB5-C051-4891-A22A-83B6EC3D1421}" srcId="{98C8C72C-6C5E-4188-8CA8-370CD0532C7A}" destId="{0777885E-95D1-456A-90F2-F58AA6D98AAE}" srcOrd="5" destOrd="0" parTransId="{519E51E5-070D-4D3A-BCDD-DF1751F423D4}" sibTransId="{571E8E0D-70D0-40E8-B098-DCB5326B714A}"/>
    <dgm:cxn modelId="{F3EB8CA4-FBA0-41E8-B420-0B0C943D50D4}" srcId="{98C8C72C-6C5E-4188-8CA8-370CD0532C7A}" destId="{8620B06E-5249-46E2-88EA-E9C719AF6EA9}" srcOrd="7" destOrd="0" parTransId="{AF782163-07AA-4273-83D5-E74ED77AAA2A}" sibTransId="{92FE5D33-19F3-4F58-9C30-E70FFD32D2B4}"/>
    <dgm:cxn modelId="{212170C4-ADEA-4250-B326-B122E558143E}" type="presOf" srcId="{24BA34DA-FB1E-4DCB-B84D-78A9FAE715AF}" destId="{7EE5F698-708F-4DF9-9064-5A62581B6D95}" srcOrd="0" destOrd="0" presId="urn:microsoft.com/office/officeart/2005/8/layout/vList2"/>
    <dgm:cxn modelId="{64F8B72B-D24C-4B85-AD95-9D46E15444DE}" srcId="{98C8C72C-6C5E-4188-8CA8-370CD0532C7A}" destId="{B9151651-0223-4FCF-AD60-89DD56B0CA5E}" srcOrd="8" destOrd="0" parTransId="{5DAE6A1A-7376-4991-881C-2EE59FC1BF5A}" sibTransId="{7393F4D4-E918-4A1A-BB5F-711749386817}"/>
    <dgm:cxn modelId="{5104DAB0-6F2C-4AC5-8ED1-DDB3793C4AF1}" srcId="{98C8C72C-6C5E-4188-8CA8-370CD0532C7A}" destId="{24BA34DA-FB1E-4DCB-B84D-78A9FAE715AF}" srcOrd="0" destOrd="0" parTransId="{52102350-75D0-48E8-AFA9-B26854C2C0D8}" sibTransId="{88B9F227-2F91-4D82-8923-5A9DAA769830}"/>
    <dgm:cxn modelId="{56BCA6DA-B528-4800-9D75-DA9ADE720DCA}" srcId="{98C8C72C-6C5E-4188-8CA8-370CD0532C7A}" destId="{BA8916E4-FCD7-4342-9311-C513A52DE584}" srcOrd="3" destOrd="0" parTransId="{53F23F5F-D5AD-4B60-97DE-D893804D774B}" sibTransId="{D3239597-9EDC-4619-878D-DFA42D43A8C2}"/>
    <dgm:cxn modelId="{0B63FAFE-8BE5-4425-8BD1-CF98F0205A46}" srcId="{98C8C72C-6C5E-4188-8CA8-370CD0532C7A}" destId="{A92098B6-F0AF-4495-953D-AD5ECC838906}" srcOrd="4" destOrd="0" parTransId="{C138E574-4E36-40C4-A63C-2B16979361CE}" sibTransId="{DD055D4F-367B-4F95-ACDB-3C00FCEDE8ED}"/>
    <dgm:cxn modelId="{3D01D147-9F68-41FF-9600-7A648BCE235A}" type="presOf" srcId="{82EEE25C-1BB0-4A91-9A36-3843DDA33D14}" destId="{950E9D73-3BE9-436B-BECA-1FF53A1DED07}" srcOrd="0" destOrd="0" presId="urn:microsoft.com/office/officeart/2005/8/layout/vList2"/>
    <dgm:cxn modelId="{C4BAF270-63EF-4360-9956-914643950FB2}" srcId="{98C8C72C-6C5E-4188-8CA8-370CD0532C7A}" destId="{82EEE25C-1BB0-4A91-9A36-3843DDA33D14}" srcOrd="1" destOrd="0" parTransId="{5A12A913-31E8-44F5-BCF3-4CD4DB5894A8}" sibTransId="{C66A6538-FDA2-4A59-85AA-24AA2B3AC6D1}"/>
    <dgm:cxn modelId="{F5B367E1-4838-4732-93FE-A289AAAF90C1}" type="presOf" srcId="{A92098B6-F0AF-4495-953D-AD5ECC838906}" destId="{2B53D777-8C8F-4FAE-832D-F2F254B9A1AD}" srcOrd="0" destOrd="0" presId="urn:microsoft.com/office/officeart/2005/8/layout/vList2"/>
    <dgm:cxn modelId="{36243CB5-DAD0-4CEA-998C-A8CCE68499AB}" type="presOf" srcId="{0777885E-95D1-456A-90F2-F58AA6D98AAE}" destId="{F37BF2F0-F97F-4067-8F24-39E5C2C3B23F}" srcOrd="0" destOrd="0" presId="urn:microsoft.com/office/officeart/2005/8/layout/vList2"/>
    <dgm:cxn modelId="{2EC17D19-FAEE-44E0-89B3-D76ED77F9AF5}" type="presOf" srcId="{8620B06E-5249-46E2-88EA-E9C719AF6EA9}" destId="{CDF6E313-4D75-44F8-A4D9-D698CF39D1E7}" srcOrd="0" destOrd="0" presId="urn:microsoft.com/office/officeart/2005/8/layout/vList2"/>
    <dgm:cxn modelId="{740AB4B1-3185-4BF9-A249-FA357955043E}" srcId="{98C8C72C-6C5E-4188-8CA8-370CD0532C7A}" destId="{8C31B349-F1FC-4175-96CB-214D264F0AEC}" srcOrd="2" destOrd="0" parTransId="{7B24990D-C83E-4026-A324-2E7C056F0679}" sibTransId="{64534B34-1571-4F89-9800-5094A07A4CEE}"/>
    <dgm:cxn modelId="{CA24AF5C-F250-45FF-814F-D9B050704972}" type="presOf" srcId="{BA8916E4-FCD7-4342-9311-C513A52DE584}" destId="{74FABE94-2C77-47DA-B93A-3CECF662C9E1}" srcOrd="0" destOrd="0" presId="urn:microsoft.com/office/officeart/2005/8/layout/vList2"/>
    <dgm:cxn modelId="{D52742D1-7FE5-4725-A1B5-3475E495022B}" type="presOf" srcId="{B9151651-0223-4FCF-AD60-89DD56B0CA5E}" destId="{BB93C01E-4AE6-49ED-9945-087B41197CA5}" srcOrd="0" destOrd="0" presId="urn:microsoft.com/office/officeart/2005/8/layout/vList2"/>
    <dgm:cxn modelId="{755D06CF-2300-4BEE-ADFE-06E82418E9E9}" type="presOf" srcId="{98C8C72C-6C5E-4188-8CA8-370CD0532C7A}" destId="{740CCB0C-030F-40F2-8B91-1A9946531EEF}" srcOrd="0" destOrd="0" presId="urn:microsoft.com/office/officeart/2005/8/layout/vList2"/>
    <dgm:cxn modelId="{33077FAA-0E8D-4E37-9EA2-11555CF85A1E}" type="presOf" srcId="{D1BB2616-3D59-4A4D-A63F-731B4B866B66}" destId="{9D33104D-37ED-4FE3-928D-00D88DE4E794}" srcOrd="0" destOrd="0" presId="urn:microsoft.com/office/officeart/2005/8/layout/vList2"/>
    <dgm:cxn modelId="{FDC299B5-0CF7-42DB-9720-4A8E906AEA91}" srcId="{98C8C72C-6C5E-4188-8CA8-370CD0532C7A}" destId="{D1BB2616-3D59-4A4D-A63F-731B4B866B66}" srcOrd="6" destOrd="0" parTransId="{769FA200-9F54-45A5-AD6F-C179E866E782}" sibTransId="{A41E4778-3388-414A-BD00-51EB8BED7905}"/>
    <dgm:cxn modelId="{F3D65FEC-4A56-4A0B-82AC-589830C62606}" type="presOf" srcId="{8C31B349-F1FC-4175-96CB-214D264F0AEC}" destId="{CB272ECC-08A6-49BC-BFB9-9C6D5F4169A5}" srcOrd="0" destOrd="0" presId="urn:microsoft.com/office/officeart/2005/8/layout/vList2"/>
    <dgm:cxn modelId="{6FB18E43-990E-471C-AACD-3C05957E267B}" type="presParOf" srcId="{740CCB0C-030F-40F2-8B91-1A9946531EEF}" destId="{7EE5F698-708F-4DF9-9064-5A62581B6D95}" srcOrd="0" destOrd="0" presId="urn:microsoft.com/office/officeart/2005/8/layout/vList2"/>
    <dgm:cxn modelId="{0081A610-807F-4171-921C-F8DD0C56F5D0}" type="presParOf" srcId="{740CCB0C-030F-40F2-8B91-1A9946531EEF}" destId="{67828EC4-6AC5-406B-8673-386F7A3A03BA}" srcOrd="1" destOrd="0" presId="urn:microsoft.com/office/officeart/2005/8/layout/vList2"/>
    <dgm:cxn modelId="{A9ABDC73-C888-48C1-8B64-742AFE457817}" type="presParOf" srcId="{740CCB0C-030F-40F2-8B91-1A9946531EEF}" destId="{950E9D73-3BE9-436B-BECA-1FF53A1DED07}" srcOrd="2" destOrd="0" presId="urn:microsoft.com/office/officeart/2005/8/layout/vList2"/>
    <dgm:cxn modelId="{9D80FBD0-7CEB-46CF-B095-A692439EF231}" type="presParOf" srcId="{740CCB0C-030F-40F2-8B91-1A9946531EEF}" destId="{FF3AACDB-39A4-47DC-9C70-652A0BD67087}" srcOrd="3" destOrd="0" presId="urn:microsoft.com/office/officeart/2005/8/layout/vList2"/>
    <dgm:cxn modelId="{BC394347-516B-48A9-A538-4941C824D051}" type="presParOf" srcId="{740CCB0C-030F-40F2-8B91-1A9946531EEF}" destId="{CB272ECC-08A6-49BC-BFB9-9C6D5F4169A5}" srcOrd="4" destOrd="0" presId="urn:microsoft.com/office/officeart/2005/8/layout/vList2"/>
    <dgm:cxn modelId="{3241172A-FA65-44F9-B784-74EC9E6ACF95}" type="presParOf" srcId="{740CCB0C-030F-40F2-8B91-1A9946531EEF}" destId="{9EB972EE-9781-4EA0-A933-C9190739C00F}" srcOrd="5" destOrd="0" presId="urn:microsoft.com/office/officeart/2005/8/layout/vList2"/>
    <dgm:cxn modelId="{52D56621-27B2-40ED-BFDA-CF969180363D}" type="presParOf" srcId="{740CCB0C-030F-40F2-8B91-1A9946531EEF}" destId="{74FABE94-2C77-47DA-B93A-3CECF662C9E1}" srcOrd="6" destOrd="0" presId="urn:microsoft.com/office/officeart/2005/8/layout/vList2"/>
    <dgm:cxn modelId="{D1263FBA-25F1-490C-ABAA-CCA7C4416DB8}" type="presParOf" srcId="{740CCB0C-030F-40F2-8B91-1A9946531EEF}" destId="{A593DC2D-579F-44B3-B209-24D611601B30}" srcOrd="7" destOrd="0" presId="urn:microsoft.com/office/officeart/2005/8/layout/vList2"/>
    <dgm:cxn modelId="{466C8B4B-D230-45D9-AC8A-04098F411B80}" type="presParOf" srcId="{740CCB0C-030F-40F2-8B91-1A9946531EEF}" destId="{2B53D777-8C8F-4FAE-832D-F2F254B9A1AD}" srcOrd="8" destOrd="0" presId="urn:microsoft.com/office/officeart/2005/8/layout/vList2"/>
    <dgm:cxn modelId="{41C28594-4741-4504-9C4B-0CA51E0328AF}" type="presParOf" srcId="{740CCB0C-030F-40F2-8B91-1A9946531EEF}" destId="{BF591388-A9DB-4E27-8D39-9E3BAD36896A}" srcOrd="9" destOrd="0" presId="urn:microsoft.com/office/officeart/2005/8/layout/vList2"/>
    <dgm:cxn modelId="{A707CD4E-3EF2-4042-A05B-FE8536B5E6D9}" type="presParOf" srcId="{740CCB0C-030F-40F2-8B91-1A9946531EEF}" destId="{F37BF2F0-F97F-4067-8F24-39E5C2C3B23F}" srcOrd="10" destOrd="0" presId="urn:microsoft.com/office/officeart/2005/8/layout/vList2"/>
    <dgm:cxn modelId="{A65E2F73-A9FF-4B35-986F-8E3BD5BF18C2}" type="presParOf" srcId="{740CCB0C-030F-40F2-8B91-1A9946531EEF}" destId="{FD36B5CA-368A-453E-933B-8868ACCD45D5}" srcOrd="11" destOrd="0" presId="urn:microsoft.com/office/officeart/2005/8/layout/vList2"/>
    <dgm:cxn modelId="{742F9037-2F52-487B-8A85-6F734B1A78CF}" type="presParOf" srcId="{740CCB0C-030F-40F2-8B91-1A9946531EEF}" destId="{9D33104D-37ED-4FE3-928D-00D88DE4E794}" srcOrd="12" destOrd="0" presId="urn:microsoft.com/office/officeart/2005/8/layout/vList2"/>
    <dgm:cxn modelId="{9F759A0A-F739-4097-BC5A-4F7A84F6E23B}" type="presParOf" srcId="{740CCB0C-030F-40F2-8B91-1A9946531EEF}" destId="{26237092-A89B-48E2-96EA-A52B48AF0F43}" srcOrd="13" destOrd="0" presId="urn:microsoft.com/office/officeart/2005/8/layout/vList2"/>
    <dgm:cxn modelId="{2E64D533-BAEC-4807-BFE1-F9D94506C382}" type="presParOf" srcId="{740CCB0C-030F-40F2-8B91-1A9946531EEF}" destId="{CDF6E313-4D75-44F8-A4D9-D698CF39D1E7}" srcOrd="14" destOrd="0" presId="urn:microsoft.com/office/officeart/2005/8/layout/vList2"/>
    <dgm:cxn modelId="{CD14E07D-C095-4507-BBD5-636B6447FB83}" type="presParOf" srcId="{740CCB0C-030F-40F2-8B91-1A9946531EEF}" destId="{65B79ACD-C472-4882-8E5E-411306AFC98A}" srcOrd="15" destOrd="0" presId="urn:microsoft.com/office/officeart/2005/8/layout/vList2"/>
    <dgm:cxn modelId="{32DA365C-87B5-44A5-BCF5-1A395317FBE0}" type="presParOf" srcId="{740CCB0C-030F-40F2-8B91-1A9946531EEF}" destId="{BB93C01E-4AE6-49ED-9945-087B41197CA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C45EC-A9FB-4E0C-8429-844FC7FA6F66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964ED5-BD4F-4168-8B58-76E21D44DC16}">
      <dgm:prSet/>
      <dgm:spPr/>
      <dgm:t>
        <a:bodyPr/>
        <a:lstStyle/>
        <a:p>
          <a:r>
            <a:rPr lang="es-CL" dirty="0"/>
            <a:t>Al ingresar o retirarte del Colegio pasa por los pediluvios de los accesos.</a:t>
          </a:r>
          <a:endParaRPr lang="en-US" dirty="0"/>
        </a:p>
      </dgm:t>
    </dgm:pt>
    <dgm:pt modelId="{6657078E-6E09-42A2-B424-CDC6DF0778CE}" type="parTrans" cxnId="{E602C27E-72A9-4512-B677-165EB6FF9B69}">
      <dgm:prSet/>
      <dgm:spPr/>
      <dgm:t>
        <a:bodyPr/>
        <a:lstStyle/>
        <a:p>
          <a:endParaRPr lang="en-US"/>
        </a:p>
      </dgm:t>
    </dgm:pt>
    <dgm:pt modelId="{B23E62E0-A736-4CDB-A1CB-7A8B9D6B203D}" type="sibTrans" cxnId="{E602C27E-72A9-4512-B677-165EB6FF9B69}">
      <dgm:prSet/>
      <dgm:spPr/>
      <dgm:t>
        <a:bodyPr/>
        <a:lstStyle/>
        <a:p>
          <a:endParaRPr lang="en-US"/>
        </a:p>
      </dgm:t>
    </dgm:pt>
    <dgm:pt modelId="{6AAD154D-FCF0-46D1-BD3C-7C6A58CF6BDE}">
      <dgm:prSet/>
      <dgm:spPr/>
      <dgm:t>
        <a:bodyPr/>
        <a:lstStyle/>
        <a:p>
          <a:r>
            <a:rPr lang="es-CL" dirty="0"/>
            <a:t>Al ingresar o retirarte del Colegio usa el alcohol gel dispuesto en los accesos.</a:t>
          </a:r>
          <a:endParaRPr lang="en-US" dirty="0"/>
        </a:p>
      </dgm:t>
    </dgm:pt>
    <dgm:pt modelId="{E8ADA165-A1BE-4E00-8A5B-449FB40DB034}" type="parTrans" cxnId="{0F5AB5EB-72FD-4B21-87ED-12E648FB36DD}">
      <dgm:prSet/>
      <dgm:spPr/>
      <dgm:t>
        <a:bodyPr/>
        <a:lstStyle/>
        <a:p>
          <a:endParaRPr lang="en-US"/>
        </a:p>
      </dgm:t>
    </dgm:pt>
    <dgm:pt modelId="{3F5546AB-90C3-46E3-A0EC-DD4A794FCC29}" type="sibTrans" cxnId="{0F5AB5EB-72FD-4B21-87ED-12E648FB36DD}">
      <dgm:prSet/>
      <dgm:spPr/>
      <dgm:t>
        <a:bodyPr/>
        <a:lstStyle/>
        <a:p>
          <a:endParaRPr lang="en-US"/>
        </a:p>
      </dgm:t>
    </dgm:pt>
    <dgm:pt modelId="{E702270D-F528-4087-B860-76CF00C43514}">
      <dgm:prSet/>
      <dgm:spPr/>
      <dgm:t>
        <a:bodyPr/>
        <a:lstStyle/>
        <a:p>
          <a:r>
            <a:rPr lang="es-CL" dirty="0"/>
            <a:t>La ruta hacia tu sala de clases está marcada con huincha de seguridad.</a:t>
          </a:r>
          <a:endParaRPr lang="en-US" dirty="0"/>
        </a:p>
      </dgm:t>
    </dgm:pt>
    <dgm:pt modelId="{7DA6D23C-14D7-41FD-A536-A4ABE2E9C734}" type="parTrans" cxnId="{C5B48D3C-0AC5-4B31-8DEE-52FA3445EE86}">
      <dgm:prSet/>
      <dgm:spPr/>
      <dgm:t>
        <a:bodyPr/>
        <a:lstStyle/>
        <a:p>
          <a:endParaRPr lang="en-US"/>
        </a:p>
      </dgm:t>
    </dgm:pt>
    <dgm:pt modelId="{AB851BB8-7469-4CC4-B15B-23622C4ABFC6}" type="sibTrans" cxnId="{C5B48D3C-0AC5-4B31-8DEE-52FA3445EE86}">
      <dgm:prSet/>
      <dgm:spPr/>
      <dgm:t>
        <a:bodyPr/>
        <a:lstStyle/>
        <a:p>
          <a:endParaRPr lang="en-US"/>
        </a:p>
      </dgm:t>
    </dgm:pt>
    <dgm:pt modelId="{08CE2A47-107A-4B18-928E-734392ABB7F0}">
      <dgm:prSet/>
      <dgm:spPr/>
      <dgm:t>
        <a:bodyPr/>
        <a:lstStyle/>
        <a:p>
          <a:r>
            <a:rPr lang="es-CL" dirty="0"/>
            <a:t>Respeta la distancia física de 1 </a:t>
          </a:r>
          <a:r>
            <a:rPr lang="es-CL" dirty="0" err="1"/>
            <a:t>mt</a:t>
          </a:r>
          <a:r>
            <a:rPr lang="es-CL" dirty="0"/>
            <a:t>. con tus compañeros (as)</a:t>
          </a:r>
          <a:endParaRPr lang="en-US" dirty="0"/>
        </a:p>
      </dgm:t>
    </dgm:pt>
    <dgm:pt modelId="{4E04BDF6-DF64-4984-8DE0-026A10E7D6A9}" type="parTrans" cxnId="{83557881-085D-431B-8889-9EC141D12C8B}">
      <dgm:prSet/>
      <dgm:spPr/>
      <dgm:t>
        <a:bodyPr/>
        <a:lstStyle/>
        <a:p>
          <a:endParaRPr lang="es-CL"/>
        </a:p>
      </dgm:t>
    </dgm:pt>
    <dgm:pt modelId="{3C2B432E-8D6E-448E-9A8E-DBCF95839BDE}" type="sibTrans" cxnId="{83557881-085D-431B-8889-9EC141D12C8B}">
      <dgm:prSet/>
      <dgm:spPr/>
      <dgm:t>
        <a:bodyPr/>
        <a:lstStyle/>
        <a:p>
          <a:endParaRPr lang="es-CL"/>
        </a:p>
      </dgm:t>
    </dgm:pt>
    <dgm:pt modelId="{3DE1EC6D-26D2-4F3D-A75A-99B84617D491}" type="pres">
      <dgm:prSet presAssocID="{F9CC45EC-A9FB-4E0C-8429-844FC7FA6F6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3550619-965C-4CB3-BBE4-F9DEE25CA26E}" type="pres">
      <dgm:prSet presAssocID="{79964ED5-BD4F-4168-8B58-76E21D44DC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46ACA9-00AA-43EE-A7AB-801AA7C79DF4}" type="pres">
      <dgm:prSet presAssocID="{B23E62E0-A736-4CDB-A1CB-7A8B9D6B203D}" presName="sibTrans" presStyleCnt="0"/>
      <dgm:spPr/>
    </dgm:pt>
    <dgm:pt modelId="{AD044299-189A-44DB-B47F-FF4C5F5C8D40}" type="pres">
      <dgm:prSet presAssocID="{6AAD154D-FCF0-46D1-BD3C-7C6A58CF6B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4D77322-BB24-4E98-8A76-0F55C44E3023}" type="pres">
      <dgm:prSet presAssocID="{3F5546AB-90C3-46E3-A0EC-DD4A794FCC29}" presName="sibTrans" presStyleCnt="0"/>
      <dgm:spPr/>
    </dgm:pt>
    <dgm:pt modelId="{D3A7FAA8-B01E-4EEE-BA2D-6861F997E266}" type="pres">
      <dgm:prSet presAssocID="{E702270D-F528-4087-B860-76CF00C4351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A63D97-2C68-46A9-A976-E57FDF073CCD}" type="pres">
      <dgm:prSet presAssocID="{AB851BB8-7469-4CC4-B15B-23622C4ABFC6}" presName="sibTrans" presStyleCnt="0"/>
      <dgm:spPr/>
    </dgm:pt>
    <dgm:pt modelId="{11F9B4AC-5635-47DD-8C58-CBE4314F3B09}" type="pres">
      <dgm:prSet presAssocID="{08CE2A47-107A-4B18-928E-734392ABB7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418DE6F-8B9C-4285-8AF6-B7F8D11F04A8}" type="presOf" srcId="{08CE2A47-107A-4B18-928E-734392ABB7F0}" destId="{11F9B4AC-5635-47DD-8C58-CBE4314F3B09}" srcOrd="0" destOrd="0" presId="urn:microsoft.com/office/officeart/2005/8/layout/default"/>
    <dgm:cxn modelId="{A25184FD-298E-4F59-8CB3-9AA08C320C16}" type="presOf" srcId="{E702270D-F528-4087-B860-76CF00C43514}" destId="{D3A7FAA8-B01E-4EEE-BA2D-6861F997E266}" srcOrd="0" destOrd="0" presId="urn:microsoft.com/office/officeart/2005/8/layout/default"/>
    <dgm:cxn modelId="{E602C27E-72A9-4512-B677-165EB6FF9B69}" srcId="{F9CC45EC-A9FB-4E0C-8429-844FC7FA6F66}" destId="{79964ED5-BD4F-4168-8B58-76E21D44DC16}" srcOrd="0" destOrd="0" parTransId="{6657078E-6E09-42A2-B424-CDC6DF0778CE}" sibTransId="{B23E62E0-A736-4CDB-A1CB-7A8B9D6B203D}"/>
    <dgm:cxn modelId="{B412EF35-D945-4631-BFED-63D3A58862D9}" type="presOf" srcId="{79964ED5-BD4F-4168-8B58-76E21D44DC16}" destId="{C3550619-965C-4CB3-BBE4-F9DEE25CA26E}" srcOrd="0" destOrd="0" presId="urn:microsoft.com/office/officeart/2005/8/layout/default"/>
    <dgm:cxn modelId="{23ACAE5E-B69B-45A0-AABB-FBA9017B510F}" type="presOf" srcId="{F9CC45EC-A9FB-4E0C-8429-844FC7FA6F66}" destId="{3DE1EC6D-26D2-4F3D-A75A-99B84617D491}" srcOrd="0" destOrd="0" presId="urn:microsoft.com/office/officeart/2005/8/layout/default"/>
    <dgm:cxn modelId="{1EE5D1F2-8CAB-4277-8D42-5718AAD5A5A3}" type="presOf" srcId="{6AAD154D-FCF0-46D1-BD3C-7C6A58CF6BDE}" destId="{AD044299-189A-44DB-B47F-FF4C5F5C8D40}" srcOrd="0" destOrd="0" presId="urn:microsoft.com/office/officeart/2005/8/layout/default"/>
    <dgm:cxn modelId="{0F5AB5EB-72FD-4B21-87ED-12E648FB36DD}" srcId="{F9CC45EC-A9FB-4E0C-8429-844FC7FA6F66}" destId="{6AAD154D-FCF0-46D1-BD3C-7C6A58CF6BDE}" srcOrd="1" destOrd="0" parTransId="{E8ADA165-A1BE-4E00-8A5B-449FB40DB034}" sibTransId="{3F5546AB-90C3-46E3-A0EC-DD4A794FCC29}"/>
    <dgm:cxn modelId="{C5B48D3C-0AC5-4B31-8DEE-52FA3445EE86}" srcId="{F9CC45EC-A9FB-4E0C-8429-844FC7FA6F66}" destId="{E702270D-F528-4087-B860-76CF00C43514}" srcOrd="2" destOrd="0" parTransId="{7DA6D23C-14D7-41FD-A536-A4ABE2E9C734}" sibTransId="{AB851BB8-7469-4CC4-B15B-23622C4ABFC6}"/>
    <dgm:cxn modelId="{83557881-085D-431B-8889-9EC141D12C8B}" srcId="{F9CC45EC-A9FB-4E0C-8429-844FC7FA6F66}" destId="{08CE2A47-107A-4B18-928E-734392ABB7F0}" srcOrd="3" destOrd="0" parTransId="{4E04BDF6-DF64-4984-8DE0-026A10E7D6A9}" sibTransId="{3C2B432E-8D6E-448E-9A8E-DBCF95839BDE}"/>
    <dgm:cxn modelId="{86AE1003-2D9A-4C2A-B5E6-32A7898B7856}" type="presParOf" srcId="{3DE1EC6D-26D2-4F3D-A75A-99B84617D491}" destId="{C3550619-965C-4CB3-BBE4-F9DEE25CA26E}" srcOrd="0" destOrd="0" presId="urn:microsoft.com/office/officeart/2005/8/layout/default"/>
    <dgm:cxn modelId="{51120FE2-E683-4748-8B15-9C8ED2474E92}" type="presParOf" srcId="{3DE1EC6D-26D2-4F3D-A75A-99B84617D491}" destId="{BA46ACA9-00AA-43EE-A7AB-801AA7C79DF4}" srcOrd="1" destOrd="0" presId="urn:microsoft.com/office/officeart/2005/8/layout/default"/>
    <dgm:cxn modelId="{C08FEC4B-AFA1-4611-9529-C76D7E359721}" type="presParOf" srcId="{3DE1EC6D-26D2-4F3D-A75A-99B84617D491}" destId="{AD044299-189A-44DB-B47F-FF4C5F5C8D40}" srcOrd="2" destOrd="0" presId="urn:microsoft.com/office/officeart/2005/8/layout/default"/>
    <dgm:cxn modelId="{34FE8C1E-2B22-495E-BA8E-635EBACE1B5E}" type="presParOf" srcId="{3DE1EC6D-26D2-4F3D-A75A-99B84617D491}" destId="{64D77322-BB24-4E98-8A76-0F55C44E3023}" srcOrd="3" destOrd="0" presId="urn:microsoft.com/office/officeart/2005/8/layout/default"/>
    <dgm:cxn modelId="{11A98F65-2876-4746-9938-3ED30BB08241}" type="presParOf" srcId="{3DE1EC6D-26D2-4F3D-A75A-99B84617D491}" destId="{D3A7FAA8-B01E-4EEE-BA2D-6861F997E266}" srcOrd="4" destOrd="0" presId="urn:microsoft.com/office/officeart/2005/8/layout/default"/>
    <dgm:cxn modelId="{BB02DB26-4257-4C24-8B82-C9BF765D2E62}" type="presParOf" srcId="{3DE1EC6D-26D2-4F3D-A75A-99B84617D491}" destId="{BDA63D97-2C68-46A9-A976-E57FDF073CCD}" srcOrd="5" destOrd="0" presId="urn:microsoft.com/office/officeart/2005/8/layout/default"/>
    <dgm:cxn modelId="{3D195710-26C2-4535-A1E4-C0982D03AFE8}" type="presParOf" srcId="{3DE1EC6D-26D2-4F3D-A75A-99B84617D491}" destId="{11F9B4AC-5635-47DD-8C58-CBE4314F3B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533DB4-480C-45FB-A76D-BFF8BE19C89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78E41F1-13C1-4A7A-A762-4F2674691BEA}">
      <dgm:prSet/>
      <dgm:spPr/>
      <dgm:t>
        <a:bodyPr/>
        <a:lstStyle/>
        <a:p>
          <a:r>
            <a:rPr lang="es-CL" b="0" dirty="0">
              <a:solidFill>
                <a:schemeClr val="bg1"/>
              </a:solidFill>
            </a:rPr>
            <a:t>La sala de clases debe mantenerse ventilada con ventanas y puertas abiertas.</a:t>
          </a:r>
          <a:endParaRPr lang="en-US" dirty="0"/>
        </a:p>
      </dgm:t>
    </dgm:pt>
    <dgm:pt modelId="{499DEE26-0F46-4C3E-B6AA-A43AF50FB235}" type="parTrans" cxnId="{59CA89C3-2AAD-47E9-A023-8EE38638AF08}">
      <dgm:prSet/>
      <dgm:spPr/>
      <dgm:t>
        <a:bodyPr/>
        <a:lstStyle/>
        <a:p>
          <a:endParaRPr lang="en-US"/>
        </a:p>
      </dgm:t>
    </dgm:pt>
    <dgm:pt modelId="{5AFDC83B-9570-4CF4-9D3E-7A5B193BD646}" type="sibTrans" cxnId="{59CA89C3-2AAD-47E9-A023-8EE38638AF08}">
      <dgm:prSet/>
      <dgm:spPr/>
      <dgm:t>
        <a:bodyPr/>
        <a:lstStyle/>
        <a:p>
          <a:endParaRPr lang="en-US"/>
        </a:p>
      </dgm:t>
    </dgm:pt>
    <dgm:pt modelId="{49D8E8B8-A0AF-4485-A8A8-7AFC50DA9DF4}">
      <dgm:prSet/>
      <dgm:spPr/>
      <dgm:t>
        <a:bodyPr/>
        <a:lstStyle/>
        <a:p>
          <a:r>
            <a:rPr lang="es-CL" b="0" dirty="0">
              <a:solidFill>
                <a:schemeClr val="bg1"/>
              </a:solidFill>
            </a:rPr>
            <a:t>En invierno las ventanas y puertas deben dejarse abiertas en recreos.</a:t>
          </a:r>
          <a:endParaRPr lang="en-US" b="0" dirty="0">
            <a:solidFill>
              <a:schemeClr val="bg1"/>
            </a:solidFill>
          </a:endParaRPr>
        </a:p>
      </dgm:t>
    </dgm:pt>
    <dgm:pt modelId="{82BE97A3-C795-4CCF-BA21-2F47AE61EE75}" type="parTrans" cxnId="{4F67EE5E-C055-4DCF-A301-1291B2B1D4AC}">
      <dgm:prSet/>
      <dgm:spPr/>
      <dgm:t>
        <a:bodyPr/>
        <a:lstStyle/>
        <a:p>
          <a:endParaRPr lang="en-US"/>
        </a:p>
      </dgm:t>
    </dgm:pt>
    <dgm:pt modelId="{C4B72E21-5EF9-412A-931C-70643ECA21ED}" type="sibTrans" cxnId="{4F67EE5E-C055-4DCF-A301-1291B2B1D4AC}">
      <dgm:prSet/>
      <dgm:spPr/>
      <dgm:t>
        <a:bodyPr/>
        <a:lstStyle/>
        <a:p>
          <a:endParaRPr lang="en-US"/>
        </a:p>
      </dgm:t>
    </dgm:pt>
    <dgm:pt modelId="{0F36969D-2747-4B01-92BE-2D4DFC624530}">
      <dgm:prSet/>
      <dgm:spPr/>
      <dgm:t>
        <a:bodyPr/>
        <a:lstStyle/>
        <a:p>
          <a:r>
            <a:rPr lang="es-CL" b="0" dirty="0"/>
            <a:t>El uso de MASCARILLA es obligatorio para todos: alumnos (as),  profesores (as) y asistentes</a:t>
          </a:r>
          <a:endParaRPr lang="en-US" b="0" dirty="0"/>
        </a:p>
      </dgm:t>
    </dgm:pt>
    <dgm:pt modelId="{A42D1C78-643D-4CEC-B1B5-696065642ED3}" type="parTrans" cxnId="{6748134A-31FD-44F2-8186-3B1BC353F976}">
      <dgm:prSet/>
      <dgm:spPr/>
      <dgm:t>
        <a:bodyPr/>
        <a:lstStyle/>
        <a:p>
          <a:endParaRPr lang="en-US"/>
        </a:p>
      </dgm:t>
    </dgm:pt>
    <dgm:pt modelId="{422FB493-AC22-4043-A7B2-CEE6688E388F}" type="sibTrans" cxnId="{6748134A-31FD-44F2-8186-3B1BC353F976}">
      <dgm:prSet/>
      <dgm:spPr/>
      <dgm:t>
        <a:bodyPr/>
        <a:lstStyle/>
        <a:p>
          <a:endParaRPr lang="en-US"/>
        </a:p>
      </dgm:t>
    </dgm:pt>
    <dgm:pt modelId="{DB211F34-9EEF-43EC-9FBA-540BDDA283C7}">
      <dgm:prSet/>
      <dgm:spPr/>
      <dgm:t>
        <a:bodyPr/>
        <a:lstStyle/>
        <a:p>
          <a:r>
            <a:rPr lang="es-CL" b="0" dirty="0"/>
            <a:t>Durante la jornada de clases y en recreo se usa  la mascarilla.</a:t>
          </a:r>
          <a:endParaRPr lang="en-US" b="0" dirty="0"/>
        </a:p>
      </dgm:t>
    </dgm:pt>
    <dgm:pt modelId="{10E07582-17DB-435A-B406-A1CE16471511}" type="parTrans" cxnId="{6DAA87D1-02EB-447E-9E3E-23F880FB3C03}">
      <dgm:prSet/>
      <dgm:spPr/>
      <dgm:t>
        <a:bodyPr/>
        <a:lstStyle/>
        <a:p>
          <a:endParaRPr lang="en-US"/>
        </a:p>
      </dgm:t>
    </dgm:pt>
    <dgm:pt modelId="{86C27D63-AA9A-4FCC-9089-B481E307F429}" type="sibTrans" cxnId="{6DAA87D1-02EB-447E-9E3E-23F880FB3C03}">
      <dgm:prSet/>
      <dgm:spPr/>
      <dgm:t>
        <a:bodyPr/>
        <a:lstStyle/>
        <a:p>
          <a:endParaRPr lang="en-US"/>
        </a:p>
      </dgm:t>
    </dgm:pt>
    <dgm:pt modelId="{09D026F1-BC93-46EC-A039-26FA7F4887AC}">
      <dgm:prSet/>
      <dgm:spPr/>
      <dgm:t>
        <a:bodyPr/>
        <a:lstStyle/>
        <a:p>
          <a:r>
            <a:rPr lang="es-CL" b="0" dirty="0"/>
            <a:t>El escudo facial es optativo para los alumnos (as) y  se  usa sobre la mascarilla.</a:t>
          </a:r>
          <a:endParaRPr lang="en-US" b="0" dirty="0"/>
        </a:p>
      </dgm:t>
    </dgm:pt>
    <dgm:pt modelId="{E80D082A-1FB8-4434-BFA5-12C75C6457B5}" type="parTrans" cxnId="{CD6C421D-C47F-49DE-8AA6-3807D9C46058}">
      <dgm:prSet/>
      <dgm:spPr/>
      <dgm:t>
        <a:bodyPr/>
        <a:lstStyle/>
        <a:p>
          <a:endParaRPr lang="en-US"/>
        </a:p>
      </dgm:t>
    </dgm:pt>
    <dgm:pt modelId="{735230F0-3904-461B-81EA-67B551DAFA07}" type="sibTrans" cxnId="{CD6C421D-C47F-49DE-8AA6-3807D9C46058}">
      <dgm:prSet/>
      <dgm:spPr/>
      <dgm:t>
        <a:bodyPr/>
        <a:lstStyle/>
        <a:p>
          <a:endParaRPr lang="en-US"/>
        </a:p>
      </dgm:t>
    </dgm:pt>
    <dgm:pt modelId="{1CA72FCF-964B-4E8D-AA09-30AFDA78688D}" type="pres">
      <dgm:prSet presAssocID="{F0533DB4-480C-45FB-A76D-BFF8BE19C89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DBD9D8D-7E21-4626-A1F4-88BE1EFF44B4}" type="pres">
      <dgm:prSet presAssocID="{078E41F1-13C1-4A7A-A762-4F2674691BEA}" presName="node" presStyleLbl="node1" presStyleIdx="0" presStyleCnt="5" custScaleX="97222" custScaleY="1026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E98E2D-E7FA-4AF6-B74A-0D7502A35BAE}" type="pres">
      <dgm:prSet presAssocID="{5AFDC83B-9570-4CF4-9D3E-7A5B193BD646}" presName="sibTrans" presStyleCnt="0"/>
      <dgm:spPr/>
    </dgm:pt>
    <dgm:pt modelId="{2F0D6C10-D6C0-45EB-B440-2F7D309EFEB3}" type="pres">
      <dgm:prSet presAssocID="{49D8E8B8-A0AF-4485-A8A8-7AFC50DA9DF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34579B-771E-44FE-81BA-96521F67BAFA}" type="pres">
      <dgm:prSet presAssocID="{C4B72E21-5EF9-412A-931C-70643ECA21ED}" presName="sibTrans" presStyleCnt="0"/>
      <dgm:spPr/>
    </dgm:pt>
    <dgm:pt modelId="{61910660-5778-4A40-88EE-2D2949810B88}" type="pres">
      <dgm:prSet presAssocID="{0F36969D-2747-4B01-92BE-2D4DFC62453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9B2A49F-940F-474D-9CD5-2A3841D81122}" type="pres">
      <dgm:prSet presAssocID="{422FB493-AC22-4043-A7B2-CEE6688E388F}" presName="sibTrans" presStyleCnt="0"/>
      <dgm:spPr/>
    </dgm:pt>
    <dgm:pt modelId="{302C8796-E021-414D-87D0-B5226F99DE76}" type="pres">
      <dgm:prSet presAssocID="{DB211F34-9EEF-43EC-9FBA-540BDDA283C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78E9953-7419-4989-B8E9-9214B69A02E7}" type="pres">
      <dgm:prSet presAssocID="{86C27D63-AA9A-4FCC-9089-B481E307F429}" presName="sibTrans" presStyleCnt="0"/>
      <dgm:spPr/>
    </dgm:pt>
    <dgm:pt modelId="{A50BFAA0-85F6-4357-9A95-C14E77A153A7}" type="pres">
      <dgm:prSet presAssocID="{09D026F1-BC93-46EC-A039-26FA7F4887A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F67EE5E-C055-4DCF-A301-1291B2B1D4AC}" srcId="{F0533DB4-480C-45FB-A76D-BFF8BE19C895}" destId="{49D8E8B8-A0AF-4485-A8A8-7AFC50DA9DF4}" srcOrd="1" destOrd="0" parTransId="{82BE97A3-C795-4CCF-BA21-2F47AE61EE75}" sibTransId="{C4B72E21-5EF9-412A-931C-70643ECA21ED}"/>
    <dgm:cxn modelId="{6DAA87D1-02EB-447E-9E3E-23F880FB3C03}" srcId="{F0533DB4-480C-45FB-A76D-BFF8BE19C895}" destId="{DB211F34-9EEF-43EC-9FBA-540BDDA283C7}" srcOrd="3" destOrd="0" parTransId="{10E07582-17DB-435A-B406-A1CE16471511}" sibTransId="{86C27D63-AA9A-4FCC-9089-B481E307F429}"/>
    <dgm:cxn modelId="{888A0757-6E2A-4D1C-94D2-600DDE9BC620}" type="presOf" srcId="{F0533DB4-480C-45FB-A76D-BFF8BE19C895}" destId="{1CA72FCF-964B-4E8D-AA09-30AFDA78688D}" srcOrd="0" destOrd="0" presId="urn:microsoft.com/office/officeart/2005/8/layout/default"/>
    <dgm:cxn modelId="{9D5B8058-876C-4A53-BB66-E37A94E928A5}" type="presOf" srcId="{DB211F34-9EEF-43EC-9FBA-540BDDA283C7}" destId="{302C8796-E021-414D-87D0-B5226F99DE76}" srcOrd="0" destOrd="0" presId="urn:microsoft.com/office/officeart/2005/8/layout/default"/>
    <dgm:cxn modelId="{33F1BD8B-0DE6-4159-B0A0-51F3158D8BA7}" type="presOf" srcId="{49D8E8B8-A0AF-4485-A8A8-7AFC50DA9DF4}" destId="{2F0D6C10-D6C0-45EB-B440-2F7D309EFEB3}" srcOrd="0" destOrd="0" presId="urn:microsoft.com/office/officeart/2005/8/layout/default"/>
    <dgm:cxn modelId="{6748134A-31FD-44F2-8186-3B1BC353F976}" srcId="{F0533DB4-480C-45FB-A76D-BFF8BE19C895}" destId="{0F36969D-2747-4B01-92BE-2D4DFC624530}" srcOrd="2" destOrd="0" parTransId="{A42D1C78-643D-4CEC-B1B5-696065642ED3}" sibTransId="{422FB493-AC22-4043-A7B2-CEE6688E388F}"/>
    <dgm:cxn modelId="{59CA89C3-2AAD-47E9-A023-8EE38638AF08}" srcId="{F0533DB4-480C-45FB-A76D-BFF8BE19C895}" destId="{078E41F1-13C1-4A7A-A762-4F2674691BEA}" srcOrd="0" destOrd="0" parTransId="{499DEE26-0F46-4C3E-B6AA-A43AF50FB235}" sibTransId="{5AFDC83B-9570-4CF4-9D3E-7A5B193BD646}"/>
    <dgm:cxn modelId="{CD6C421D-C47F-49DE-8AA6-3807D9C46058}" srcId="{F0533DB4-480C-45FB-A76D-BFF8BE19C895}" destId="{09D026F1-BC93-46EC-A039-26FA7F4887AC}" srcOrd="4" destOrd="0" parTransId="{E80D082A-1FB8-4434-BFA5-12C75C6457B5}" sibTransId="{735230F0-3904-461B-81EA-67B551DAFA07}"/>
    <dgm:cxn modelId="{C466D412-2AC6-4A6C-9572-6CBE54C5B18B}" type="presOf" srcId="{078E41F1-13C1-4A7A-A762-4F2674691BEA}" destId="{DDBD9D8D-7E21-4626-A1F4-88BE1EFF44B4}" srcOrd="0" destOrd="0" presId="urn:microsoft.com/office/officeart/2005/8/layout/default"/>
    <dgm:cxn modelId="{ED5E65D3-9490-476C-AC18-3F9FD655B12C}" type="presOf" srcId="{0F36969D-2747-4B01-92BE-2D4DFC624530}" destId="{61910660-5778-4A40-88EE-2D2949810B88}" srcOrd="0" destOrd="0" presId="urn:microsoft.com/office/officeart/2005/8/layout/default"/>
    <dgm:cxn modelId="{B5A1EF77-3536-482D-8849-5ECB20C1C103}" type="presOf" srcId="{09D026F1-BC93-46EC-A039-26FA7F4887AC}" destId="{A50BFAA0-85F6-4357-9A95-C14E77A153A7}" srcOrd="0" destOrd="0" presId="urn:microsoft.com/office/officeart/2005/8/layout/default"/>
    <dgm:cxn modelId="{90911C29-2C20-4A18-AE73-C9C01CEBBBBB}" type="presParOf" srcId="{1CA72FCF-964B-4E8D-AA09-30AFDA78688D}" destId="{DDBD9D8D-7E21-4626-A1F4-88BE1EFF44B4}" srcOrd="0" destOrd="0" presId="urn:microsoft.com/office/officeart/2005/8/layout/default"/>
    <dgm:cxn modelId="{976EF1BA-1387-4B26-9AB5-4B5CACCCC81C}" type="presParOf" srcId="{1CA72FCF-964B-4E8D-AA09-30AFDA78688D}" destId="{44E98E2D-E7FA-4AF6-B74A-0D7502A35BAE}" srcOrd="1" destOrd="0" presId="urn:microsoft.com/office/officeart/2005/8/layout/default"/>
    <dgm:cxn modelId="{A611792F-FB82-468B-8475-37E0BC926C56}" type="presParOf" srcId="{1CA72FCF-964B-4E8D-AA09-30AFDA78688D}" destId="{2F0D6C10-D6C0-45EB-B440-2F7D309EFEB3}" srcOrd="2" destOrd="0" presId="urn:microsoft.com/office/officeart/2005/8/layout/default"/>
    <dgm:cxn modelId="{C622248A-AF76-4913-9E45-0385F29517F6}" type="presParOf" srcId="{1CA72FCF-964B-4E8D-AA09-30AFDA78688D}" destId="{DB34579B-771E-44FE-81BA-96521F67BAFA}" srcOrd="3" destOrd="0" presId="urn:microsoft.com/office/officeart/2005/8/layout/default"/>
    <dgm:cxn modelId="{C3D488F9-11EA-4002-9716-8107F7F3A719}" type="presParOf" srcId="{1CA72FCF-964B-4E8D-AA09-30AFDA78688D}" destId="{61910660-5778-4A40-88EE-2D2949810B88}" srcOrd="4" destOrd="0" presId="urn:microsoft.com/office/officeart/2005/8/layout/default"/>
    <dgm:cxn modelId="{FAE187C3-F1ED-4E1B-8597-FADB5C5BC969}" type="presParOf" srcId="{1CA72FCF-964B-4E8D-AA09-30AFDA78688D}" destId="{79B2A49F-940F-474D-9CD5-2A3841D81122}" srcOrd="5" destOrd="0" presId="urn:microsoft.com/office/officeart/2005/8/layout/default"/>
    <dgm:cxn modelId="{85760AA6-8E24-4B1F-A197-83A34B03B3F8}" type="presParOf" srcId="{1CA72FCF-964B-4E8D-AA09-30AFDA78688D}" destId="{302C8796-E021-414D-87D0-B5226F99DE76}" srcOrd="6" destOrd="0" presId="urn:microsoft.com/office/officeart/2005/8/layout/default"/>
    <dgm:cxn modelId="{56013DCA-01F8-4AA5-87BE-5EEB7647BD79}" type="presParOf" srcId="{1CA72FCF-964B-4E8D-AA09-30AFDA78688D}" destId="{578E9953-7419-4989-B8E9-9214B69A02E7}" srcOrd="7" destOrd="0" presId="urn:microsoft.com/office/officeart/2005/8/layout/default"/>
    <dgm:cxn modelId="{2BDB65EC-087C-4BD8-8E88-3386F5C9C9FE}" type="presParOf" srcId="{1CA72FCF-964B-4E8D-AA09-30AFDA78688D}" destId="{A50BFAA0-85F6-4357-9A95-C14E77A153A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9DC211-5C8E-4600-B47F-288784E4412C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99916E-0542-4606-A1E4-0E0EADBFEE6B}">
      <dgm:prSet/>
      <dgm:spPr/>
      <dgm:t>
        <a:bodyPr/>
        <a:lstStyle/>
        <a:p>
          <a:r>
            <a:rPr lang="es-CL" dirty="0"/>
            <a:t>RESPETA el distanciamiento físico  con tus compañeros (as), profesores (as) y asistentes en la sala de clases y otros espacios del establecimiento.</a:t>
          </a:r>
          <a:endParaRPr lang="en-US" dirty="0"/>
        </a:p>
      </dgm:t>
    </dgm:pt>
    <dgm:pt modelId="{7F60083B-66C7-4643-A131-3F9E328751B1}" type="parTrans" cxnId="{5C467453-3F61-4822-8AAB-C0B2FC048A60}">
      <dgm:prSet/>
      <dgm:spPr/>
      <dgm:t>
        <a:bodyPr/>
        <a:lstStyle/>
        <a:p>
          <a:endParaRPr lang="en-US"/>
        </a:p>
      </dgm:t>
    </dgm:pt>
    <dgm:pt modelId="{616A9AAB-C8C9-46FC-B3BB-68709AD6FE4F}" type="sibTrans" cxnId="{5C467453-3F61-4822-8AAB-C0B2FC048A60}">
      <dgm:prSet/>
      <dgm:spPr/>
      <dgm:t>
        <a:bodyPr/>
        <a:lstStyle/>
        <a:p>
          <a:endParaRPr lang="en-US"/>
        </a:p>
      </dgm:t>
    </dgm:pt>
    <dgm:pt modelId="{2C01BF20-08BA-4B4B-BA50-E05C59D5B8F1}">
      <dgm:prSet/>
      <dgm:spPr/>
      <dgm:t>
        <a:bodyPr/>
        <a:lstStyle/>
        <a:p>
          <a:r>
            <a:rPr lang="es-CL" dirty="0"/>
            <a:t>Durante este tiempo no puedes compartir tus útiles escolares, cubiertos, vestimenta u otros elementos como juguetes o artículos deportivos con tus compañeros (as).</a:t>
          </a:r>
          <a:endParaRPr lang="en-US" dirty="0"/>
        </a:p>
      </dgm:t>
    </dgm:pt>
    <dgm:pt modelId="{02B3F0D7-25FB-4D50-AEA7-299856646F05}" type="parTrans" cxnId="{EEAF7FC3-C9A1-43BE-97B0-C00077BC552C}">
      <dgm:prSet/>
      <dgm:spPr/>
      <dgm:t>
        <a:bodyPr/>
        <a:lstStyle/>
        <a:p>
          <a:endParaRPr lang="en-US"/>
        </a:p>
      </dgm:t>
    </dgm:pt>
    <dgm:pt modelId="{54C3EF2F-5B8F-4841-8046-E61C8C8FB991}" type="sibTrans" cxnId="{EEAF7FC3-C9A1-43BE-97B0-C00077BC552C}">
      <dgm:prSet/>
      <dgm:spPr/>
      <dgm:t>
        <a:bodyPr/>
        <a:lstStyle/>
        <a:p>
          <a:endParaRPr lang="en-US"/>
        </a:p>
      </dgm:t>
    </dgm:pt>
    <dgm:pt modelId="{FA7FD81A-E438-4134-B992-D44815FCAEC8}">
      <dgm:prSet/>
      <dgm:spPr/>
      <dgm:t>
        <a:bodyPr/>
        <a:lstStyle/>
        <a:p>
          <a:r>
            <a:rPr lang="es-CL" dirty="0"/>
            <a:t>Tampoco puedes compartir con tus amigos (as) y compañeros (as) tus alimentos o comer de un mismo plato, termo u otro utensilio. </a:t>
          </a:r>
          <a:endParaRPr lang="en-US" dirty="0"/>
        </a:p>
      </dgm:t>
    </dgm:pt>
    <dgm:pt modelId="{A613008D-15F9-4501-A34F-7E652B9B85E7}" type="parTrans" cxnId="{EE837A9F-9476-4E67-B7E5-16B77D06B5C3}">
      <dgm:prSet/>
      <dgm:spPr/>
      <dgm:t>
        <a:bodyPr/>
        <a:lstStyle/>
        <a:p>
          <a:endParaRPr lang="en-US"/>
        </a:p>
      </dgm:t>
    </dgm:pt>
    <dgm:pt modelId="{6C11430B-E5A3-4C8A-8437-12977FE0062B}" type="sibTrans" cxnId="{EE837A9F-9476-4E67-B7E5-16B77D06B5C3}">
      <dgm:prSet/>
      <dgm:spPr/>
      <dgm:t>
        <a:bodyPr/>
        <a:lstStyle/>
        <a:p>
          <a:endParaRPr lang="en-US"/>
        </a:p>
      </dgm:t>
    </dgm:pt>
    <dgm:pt modelId="{80B2B614-E9E3-4299-A9C6-77A377E90169}">
      <dgm:prSet/>
      <dgm:spPr/>
      <dgm:t>
        <a:bodyPr/>
        <a:lstStyle/>
        <a:p>
          <a:r>
            <a:rPr lang="es-CL" dirty="0"/>
            <a:t>Siempre al inicio y término de cada clase tienes que  lavar tus  manos con agua y jabón.</a:t>
          </a:r>
          <a:endParaRPr lang="en-US" dirty="0"/>
        </a:p>
      </dgm:t>
    </dgm:pt>
    <dgm:pt modelId="{97D480ED-1BBF-4947-ADE0-D1DC44662915}" type="parTrans" cxnId="{7715EF05-17E0-4A20-B5BD-7383B72B48DB}">
      <dgm:prSet/>
      <dgm:spPr/>
      <dgm:t>
        <a:bodyPr/>
        <a:lstStyle/>
        <a:p>
          <a:endParaRPr lang="en-US"/>
        </a:p>
      </dgm:t>
    </dgm:pt>
    <dgm:pt modelId="{4F09A1DC-4867-43E2-B57C-79506AB728FF}" type="sibTrans" cxnId="{7715EF05-17E0-4A20-B5BD-7383B72B48DB}">
      <dgm:prSet/>
      <dgm:spPr/>
      <dgm:t>
        <a:bodyPr/>
        <a:lstStyle/>
        <a:p>
          <a:endParaRPr lang="en-US"/>
        </a:p>
      </dgm:t>
    </dgm:pt>
    <dgm:pt modelId="{BF947E7B-479C-4E83-BF24-38523AFDE441}">
      <dgm:prSet/>
      <dgm:spPr/>
      <dgm:t>
        <a:bodyPr/>
        <a:lstStyle/>
        <a:p>
          <a:r>
            <a:rPr lang="es-CL" dirty="0"/>
            <a:t>Puedes usar alcohol gel si no alcanzaste a lavar  tus manos con agua y jabón.</a:t>
          </a:r>
          <a:endParaRPr lang="en-US" dirty="0"/>
        </a:p>
      </dgm:t>
    </dgm:pt>
    <dgm:pt modelId="{6146C957-F319-4EE4-90CE-040BF8EB263F}" type="parTrans" cxnId="{3536B91F-714F-4C97-A5D5-2B9E20172E8E}">
      <dgm:prSet/>
      <dgm:spPr/>
      <dgm:t>
        <a:bodyPr/>
        <a:lstStyle/>
        <a:p>
          <a:endParaRPr lang="en-US"/>
        </a:p>
      </dgm:t>
    </dgm:pt>
    <dgm:pt modelId="{6B909FC1-F30F-4D68-9C7B-E09FC76FD4F3}" type="sibTrans" cxnId="{3536B91F-714F-4C97-A5D5-2B9E20172E8E}">
      <dgm:prSet/>
      <dgm:spPr/>
      <dgm:t>
        <a:bodyPr/>
        <a:lstStyle/>
        <a:p>
          <a:endParaRPr lang="en-US"/>
        </a:p>
      </dgm:t>
    </dgm:pt>
    <dgm:pt modelId="{26482D84-1501-434A-8096-22CE1AB718A1}" type="pres">
      <dgm:prSet presAssocID="{C39DC211-5C8E-4600-B47F-288784E441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07DD3C7-8349-4938-84F0-E181710B8A9D}" type="pres">
      <dgm:prSet presAssocID="{4899916E-0542-4606-A1E4-0E0EADBFEE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B3548E-A7D9-4074-8EF6-E3E8107DAFD4}" type="pres">
      <dgm:prSet presAssocID="{616A9AAB-C8C9-46FC-B3BB-68709AD6FE4F}" presName="sibTrans" presStyleCnt="0"/>
      <dgm:spPr/>
    </dgm:pt>
    <dgm:pt modelId="{8E0EDEFF-3CD6-4C3A-B121-5FDEA373017C}" type="pres">
      <dgm:prSet presAssocID="{2C01BF20-08BA-4B4B-BA50-E05C59D5B8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9DFE39B-2DC0-4132-A0DA-0EDE3CAC5D8E}" type="pres">
      <dgm:prSet presAssocID="{54C3EF2F-5B8F-4841-8046-E61C8C8FB991}" presName="sibTrans" presStyleCnt="0"/>
      <dgm:spPr/>
    </dgm:pt>
    <dgm:pt modelId="{69216D52-323F-4C22-A760-E915F5D13EC3}" type="pres">
      <dgm:prSet presAssocID="{FA7FD81A-E438-4134-B992-D44815FCAE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CBDFE5D-BEE0-49CD-AB81-0D6A38E31B13}" type="pres">
      <dgm:prSet presAssocID="{6C11430B-E5A3-4C8A-8437-12977FE0062B}" presName="sibTrans" presStyleCnt="0"/>
      <dgm:spPr/>
    </dgm:pt>
    <dgm:pt modelId="{FB56C7A7-35CB-4A88-9F35-3A73BABC0B4C}" type="pres">
      <dgm:prSet presAssocID="{80B2B614-E9E3-4299-A9C6-77A377E9016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80CE42-3F92-4AC5-A5D7-50FD4660B2D7}" type="pres">
      <dgm:prSet presAssocID="{4F09A1DC-4867-43E2-B57C-79506AB728FF}" presName="sibTrans" presStyleCnt="0"/>
      <dgm:spPr/>
    </dgm:pt>
    <dgm:pt modelId="{462FB4CB-E56F-4AD3-9E1C-631DBED0ED35}" type="pres">
      <dgm:prSet presAssocID="{BF947E7B-479C-4E83-BF24-38523AFDE441}" presName="node" presStyleLbl="node1" presStyleIdx="4" presStyleCnt="5" custLinFactNeighborX="1093" custLinFactNeighborY="30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9820F56-BD22-4847-A285-6FCF005D9638}" type="presOf" srcId="{2C01BF20-08BA-4B4B-BA50-E05C59D5B8F1}" destId="{8E0EDEFF-3CD6-4C3A-B121-5FDEA373017C}" srcOrd="0" destOrd="0" presId="urn:microsoft.com/office/officeart/2005/8/layout/default"/>
    <dgm:cxn modelId="{7715EF05-17E0-4A20-B5BD-7383B72B48DB}" srcId="{C39DC211-5C8E-4600-B47F-288784E4412C}" destId="{80B2B614-E9E3-4299-A9C6-77A377E90169}" srcOrd="3" destOrd="0" parTransId="{97D480ED-1BBF-4947-ADE0-D1DC44662915}" sibTransId="{4F09A1DC-4867-43E2-B57C-79506AB728FF}"/>
    <dgm:cxn modelId="{3536B91F-714F-4C97-A5D5-2B9E20172E8E}" srcId="{C39DC211-5C8E-4600-B47F-288784E4412C}" destId="{BF947E7B-479C-4E83-BF24-38523AFDE441}" srcOrd="4" destOrd="0" parTransId="{6146C957-F319-4EE4-90CE-040BF8EB263F}" sibTransId="{6B909FC1-F30F-4D68-9C7B-E09FC76FD4F3}"/>
    <dgm:cxn modelId="{65C6C868-A148-45C0-894B-EE6C50AD5152}" type="presOf" srcId="{BF947E7B-479C-4E83-BF24-38523AFDE441}" destId="{462FB4CB-E56F-4AD3-9E1C-631DBED0ED35}" srcOrd="0" destOrd="0" presId="urn:microsoft.com/office/officeart/2005/8/layout/default"/>
    <dgm:cxn modelId="{C6E16392-7D40-4FDD-8D23-138CF9C2C232}" type="presOf" srcId="{C39DC211-5C8E-4600-B47F-288784E4412C}" destId="{26482D84-1501-434A-8096-22CE1AB718A1}" srcOrd="0" destOrd="0" presId="urn:microsoft.com/office/officeart/2005/8/layout/default"/>
    <dgm:cxn modelId="{EE837A9F-9476-4E67-B7E5-16B77D06B5C3}" srcId="{C39DC211-5C8E-4600-B47F-288784E4412C}" destId="{FA7FD81A-E438-4134-B992-D44815FCAEC8}" srcOrd="2" destOrd="0" parTransId="{A613008D-15F9-4501-A34F-7E652B9B85E7}" sibTransId="{6C11430B-E5A3-4C8A-8437-12977FE0062B}"/>
    <dgm:cxn modelId="{5C467453-3F61-4822-8AAB-C0B2FC048A60}" srcId="{C39DC211-5C8E-4600-B47F-288784E4412C}" destId="{4899916E-0542-4606-A1E4-0E0EADBFEE6B}" srcOrd="0" destOrd="0" parTransId="{7F60083B-66C7-4643-A131-3F9E328751B1}" sibTransId="{616A9AAB-C8C9-46FC-B3BB-68709AD6FE4F}"/>
    <dgm:cxn modelId="{71FF3D83-924A-42CC-ADF3-805DF07514B9}" type="presOf" srcId="{80B2B614-E9E3-4299-A9C6-77A377E90169}" destId="{FB56C7A7-35CB-4A88-9F35-3A73BABC0B4C}" srcOrd="0" destOrd="0" presId="urn:microsoft.com/office/officeart/2005/8/layout/default"/>
    <dgm:cxn modelId="{EEAF7FC3-C9A1-43BE-97B0-C00077BC552C}" srcId="{C39DC211-5C8E-4600-B47F-288784E4412C}" destId="{2C01BF20-08BA-4B4B-BA50-E05C59D5B8F1}" srcOrd="1" destOrd="0" parTransId="{02B3F0D7-25FB-4D50-AEA7-299856646F05}" sibTransId="{54C3EF2F-5B8F-4841-8046-E61C8C8FB991}"/>
    <dgm:cxn modelId="{FC4FD9BA-37F3-4CF2-949A-97F139FEDCB1}" type="presOf" srcId="{4899916E-0542-4606-A1E4-0E0EADBFEE6B}" destId="{807DD3C7-8349-4938-84F0-E181710B8A9D}" srcOrd="0" destOrd="0" presId="urn:microsoft.com/office/officeart/2005/8/layout/default"/>
    <dgm:cxn modelId="{E6AC40CE-0248-4531-940C-E6872F065095}" type="presOf" srcId="{FA7FD81A-E438-4134-B992-D44815FCAEC8}" destId="{69216D52-323F-4C22-A760-E915F5D13EC3}" srcOrd="0" destOrd="0" presId="urn:microsoft.com/office/officeart/2005/8/layout/default"/>
    <dgm:cxn modelId="{54DEE04C-EA61-4E79-AA24-252DCA3E3522}" type="presParOf" srcId="{26482D84-1501-434A-8096-22CE1AB718A1}" destId="{807DD3C7-8349-4938-84F0-E181710B8A9D}" srcOrd="0" destOrd="0" presId="urn:microsoft.com/office/officeart/2005/8/layout/default"/>
    <dgm:cxn modelId="{7EB8E7C1-DB96-4811-812F-E2671E2777E0}" type="presParOf" srcId="{26482D84-1501-434A-8096-22CE1AB718A1}" destId="{9FB3548E-A7D9-4074-8EF6-E3E8107DAFD4}" srcOrd="1" destOrd="0" presId="urn:microsoft.com/office/officeart/2005/8/layout/default"/>
    <dgm:cxn modelId="{715F32B6-E681-4BDC-9868-00EAF78AE763}" type="presParOf" srcId="{26482D84-1501-434A-8096-22CE1AB718A1}" destId="{8E0EDEFF-3CD6-4C3A-B121-5FDEA373017C}" srcOrd="2" destOrd="0" presId="urn:microsoft.com/office/officeart/2005/8/layout/default"/>
    <dgm:cxn modelId="{C35CAF0D-5351-4E61-9DE9-17DB88EE4989}" type="presParOf" srcId="{26482D84-1501-434A-8096-22CE1AB718A1}" destId="{99DFE39B-2DC0-4132-A0DA-0EDE3CAC5D8E}" srcOrd="3" destOrd="0" presId="urn:microsoft.com/office/officeart/2005/8/layout/default"/>
    <dgm:cxn modelId="{630C5842-ACED-4EC4-B23D-08A32122EC84}" type="presParOf" srcId="{26482D84-1501-434A-8096-22CE1AB718A1}" destId="{69216D52-323F-4C22-A760-E915F5D13EC3}" srcOrd="4" destOrd="0" presId="urn:microsoft.com/office/officeart/2005/8/layout/default"/>
    <dgm:cxn modelId="{94E49600-73D4-413E-9556-8B643C4D40C0}" type="presParOf" srcId="{26482D84-1501-434A-8096-22CE1AB718A1}" destId="{5CBDFE5D-BEE0-49CD-AB81-0D6A38E31B13}" srcOrd="5" destOrd="0" presId="urn:microsoft.com/office/officeart/2005/8/layout/default"/>
    <dgm:cxn modelId="{4ECF2404-EFB1-4692-B624-56AD726B6359}" type="presParOf" srcId="{26482D84-1501-434A-8096-22CE1AB718A1}" destId="{FB56C7A7-35CB-4A88-9F35-3A73BABC0B4C}" srcOrd="6" destOrd="0" presId="urn:microsoft.com/office/officeart/2005/8/layout/default"/>
    <dgm:cxn modelId="{0283BEF3-280D-47A6-8D17-1A44B64C4FD1}" type="presParOf" srcId="{26482D84-1501-434A-8096-22CE1AB718A1}" destId="{2280CE42-3F92-4AC5-A5D7-50FD4660B2D7}" srcOrd="7" destOrd="0" presId="urn:microsoft.com/office/officeart/2005/8/layout/default"/>
    <dgm:cxn modelId="{6EF4C00B-E976-44EB-9A03-C6D1BBB6A9E7}" type="presParOf" srcId="{26482D84-1501-434A-8096-22CE1AB718A1}" destId="{462FB4CB-E56F-4AD3-9E1C-631DBED0ED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F59F4C-A9BC-4074-A987-438B7440C5AE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37049F-01CA-42B5-9077-7C2EE8C78798}">
      <dgm:prSet/>
      <dgm:spPr/>
      <dgm:t>
        <a:bodyPr/>
        <a:lstStyle/>
        <a:p>
          <a:r>
            <a:rPr lang="es-CL" dirty="0"/>
            <a:t>Los baños tienen un aforo de tres alumnos (as) a la vez para respetar la distancia física de 1 </a:t>
          </a:r>
          <a:r>
            <a:rPr lang="es-CL" dirty="0" err="1"/>
            <a:t>mt</a:t>
          </a:r>
          <a:r>
            <a:rPr lang="es-CL" dirty="0"/>
            <a:t> con tus compañeros (as)</a:t>
          </a:r>
          <a:endParaRPr lang="en-US" dirty="0"/>
        </a:p>
      </dgm:t>
    </dgm:pt>
    <dgm:pt modelId="{AE10F85D-6222-4E59-8C72-8D5168B50002}" type="parTrans" cxnId="{4D76052A-81F1-4A23-B2C0-C756A9B66BF2}">
      <dgm:prSet/>
      <dgm:spPr/>
      <dgm:t>
        <a:bodyPr/>
        <a:lstStyle/>
        <a:p>
          <a:endParaRPr lang="en-US"/>
        </a:p>
      </dgm:t>
    </dgm:pt>
    <dgm:pt modelId="{BE71653E-7C98-4F01-BC74-E05896B082AC}" type="sibTrans" cxnId="{4D76052A-81F1-4A23-B2C0-C756A9B66BF2}">
      <dgm:prSet/>
      <dgm:spPr/>
      <dgm:t>
        <a:bodyPr/>
        <a:lstStyle/>
        <a:p>
          <a:endParaRPr lang="en-US"/>
        </a:p>
      </dgm:t>
    </dgm:pt>
    <dgm:pt modelId="{A560938A-D173-4BE1-B8EE-401504820DE0}">
      <dgm:prSet/>
      <dgm:spPr/>
      <dgm:t>
        <a:bodyPr/>
        <a:lstStyle/>
        <a:p>
          <a:r>
            <a:rPr lang="es-CL" dirty="0"/>
            <a:t>Si el baño está ocupado, espera tu turno fuera en los lugares marcados </a:t>
          </a:r>
          <a:endParaRPr lang="en-US" dirty="0"/>
        </a:p>
      </dgm:t>
    </dgm:pt>
    <dgm:pt modelId="{7F9E7B3D-8EBE-464E-8BE8-DF45E2986CE0}" type="parTrans" cxnId="{12D5C824-369C-4496-BA56-5C5F5120960F}">
      <dgm:prSet/>
      <dgm:spPr/>
      <dgm:t>
        <a:bodyPr/>
        <a:lstStyle/>
        <a:p>
          <a:endParaRPr lang="en-US"/>
        </a:p>
      </dgm:t>
    </dgm:pt>
    <dgm:pt modelId="{42030BF6-E739-425A-BD22-BF2068182F14}" type="sibTrans" cxnId="{12D5C824-369C-4496-BA56-5C5F5120960F}">
      <dgm:prSet/>
      <dgm:spPr/>
      <dgm:t>
        <a:bodyPr/>
        <a:lstStyle/>
        <a:p>
          <a:endParaRPr lang="en-US"/>
        </a:p>
      </dgm:t>
    </dgm:pt>
    <dgm:pt modelId="{2C717BDE-A6F4-4AE3-827A-9BA6CBCFCE48}">
      <dgm:prSet/>
      <dgm:spPr/>
      <dgm:t>
        <a:bodyPr/>
        <a:lstStyle/>
        <a:p>
          <a:r>
            <a:rPr lang="es-CL" dirty="0"/>
            <a:t>Al salir un usuario tú podrás ingresar al baño </a:t>
          </a:r>
          <a:endParaRPr lang="en-US" dirty="0"/>
        </a:p>
      </dgm:t>
    </dgm:pt>
    <dgm:pt modelId="{96310224-4F88-49F3-A58E-62E9668738E7}" type="parTrans" cxnId="{94E72651-52EE-4C84-9F31-4030849F96FC}">
      <dgm:prSet/>
      <dgm:spPr/>
      <dgm:t>
        <a:bodyPr/>
        <a:lstStyle/>
        <a:p>
          <a:endParaRPr lang="en-US"/>
        </a:p>
      </dgm:t>
    </dgm:pt>
    <dgm:pt modelId="{B2F45090-407E-4C44-A2E8-20AAAD3798AA}" type="sibTrans" cxnId="{94E72651-52EE-4C84-9F31-4030849F96FC}">
      <dgm:prSet/>
      <dgm:spPr/>
      <dgm:t>
        <a:bodyPr/>
        <a:lstStyle/>
        <a:p>
          <a:endParaRPr lang="en-US"/>
        </a:p>
      </dgm:t>
    </dgm:pt>
    <dgm:pt modelId="{36027B94-421E-48C3-A0C2-0110085A06C7}">
      <dgm:prSet/>
      <dgm:spPr/>
      <dgm:t>
        <a:bodyPr/>
        <a:lstStyle/>
        <a:p>
          <a:r>
            <a:rPr lang="es-CL" dirty="0"/>
            <a:t>El aforo de los baños será supervisado</a:t>
          </a:r>
          <a:endParaRPr lang="en-US" dirty="0"/>
        </a:p>
      </dgm:t>
    </dgm:pt>
    <dgm:pt modelId="{6D163EF2-EF11-45C9-AE70-C74E96FFB356}" type="parTrans" cxnId="{D0C64BA0-B1DF-43CD-A41C-93A90E3A0230}">
      <dgm:prSet/>
      <dgm:spPr/>
      <dgm:t>
        <a:bodyPr/>
        <a:lstStyle/>
        <a:p>
          <a:endParaRPr lang="en-US"/>
        </a:p>
      </dgm:t>
    </dgm:pt>
    <dgm:pt modelId="{56841A04-0A7A-4EB4-BC5D-150942E21B71}" type="sibTrans" cxnId="{D0C64BA0-B1DF-43CD-A41C-93A90E3A0230}">
      <dgm:prSet/>
      <dgm:spPr/>
      <dgm:t>
        <a:bodyPr/>
        <a:lstStyle/>
        <a:p>
          <a:endParaRPr lang="en-US"/>
        </a:p>
      </dgm:t>
    </dgm:pt>
    <dgm:pt modelId="{E120F4F8-8B3D-4647-940D-9F4479B74ACA}">
      <dgm:prSet/>
      <dgm:spPr/>
      <dgm:t>
        <a:bodyPr/>
        <a:lstStyle/>
        <a:p>
          <a:r>
            <a:rPr lang="es-CL" dirty="0"/>
            <a:t>Durante las clases no puedes salir  al baño, sólo en casos de extrema urgencia</a:t>
          </a:r>
          <a:endParaRPr lang="en-US" dirty="0"/>
        </a:p>
      </dgm:t>
    </dgm:pt>
    <dgm:pt modelId="{54C2F489-6D63-48BE-844B-95A9AAA30CBE}" type="parTrans" cxnId="{98C066ED-846E-408E-9515-5CC0A8E65764}">
      <dgm:prSet/>
      <dgm:spPr/>
      <dgm:t>
        <a:bodyPr/>
        <a:lstStyle/>
        <a:p>
          <a:endParaRPr lang="en-US"/>
        </a:p>
      </dgm:t>
    </dgm:pt>
    <dgm:pt modelId="{5127D9B6-2CEE-494A-8829-FC7ABBB477D1}" type="sibTrans" cxnId="{98C066ED-846E-408E-9515-5CC0A8E65764}">
      <dgm:prSet/>
      <dgm:spPr/>
      <dgm:t>
        <a:bodyPr/>
        <a:lstStyle/>
        <a:p>
          <a:endParaRPr lang="en-US"/>
        </a:p>
      </dgm:t>
    </dgm:pt>
    <dgm:pt modelId="{4D56EA63-8363-4286-B42C-00F77D1DF1E1}">
      <dgm:prSet/>
      <dgm:spPr/>
      <dgm:t>
        <a:bodyPr/>
        <a:lstStyle/>
        <a:p>
          <a:r>
            <a:rPr lang="es-CL" dirty="0"/>
            <a:t>Recuerda que durante las clases puedes higienizar tus manos con alcohol gel</a:t>
          </a:r>
          <a:endParaRPr lang="en-US" dirty="0"/>
        </a:p>
      </dgm:t>
    </dgm:pt>
    <dgm:pt modelId="{B5E81260-3976-4FBA-A24C-DD1F587D0EE3}" type="parTrans" cxnId="{A1B29F9C-DF76-44BE-B1D1-3D5FA708EFBD}">
      <dgm:prSet/>
      <dgm:spPr/>
      <dgm:t>
        <a:bodyPr/>
        <a:lstStyle/>
        <a:p>
          <a:endParaRPr lang="en-US"/>
        </a:p>
      </dgm:t>
    </dgm:pt>
    <dgm:pt modelId="{F14EBBC9-34BD-440D-AB3A-319F86F14DAC}" type="sibTrans" cxnId="{A1B29F9C-DF76-44BE-B1D1-3D5FA708EFBD}">
      <dgm:prSet/>
      <dgm:spPr/>
      <dgm:t>
        <a:bodyPr/>
        <a:lstStyle/>
        <a:p>
          <a:endParaRPr lang="en-US"/>
        </a:p>
      </dgm:t>
    </dgm:pt>
    <dgm:pt modelId="{13C4818B-29AE-41DD-96D5-FC891EB954D6}">
      <dgm:prSet/>
      <dgm:spPr/>
      <dgm:t>
        <a:bodyPr/>
        <a:lstStyle/>
        <a:p>
          <a:r>
            <a:rPr lang="es-CL" dirty="0"/>
            <a:t>Al final de cada clase guarda tus cosas dejando los espacios libres para la higienización entre clases</a:t>
          </a:r>
          <a:endParaRPr lang="en-US" dirty="0"/>
        </a:p>
      </dgm:t>
    </dgm:pt>
    <dgm:pt modelId="{A3D938F1-A0BE-4C25-BBE0-4E66DF90E9B1}" type="parTrans" cxnId="{953C7F58-46DC-4689-A71D-F964909B8F53}">
      <dgm:prSet/>
      <dgm:spPr/>
      <dgm:t>
        <a:bodyPr/>
        <a:lstStyle/>
        <a:p>
          <a:endParaRPr lang="en-US"/>
        </a:p>
      </dgm:t>
    </dgm:pt>
    <dgm:pt modelId="{68620173-FB22-4233-AD0F-56DC1B9D7E12}" type="sibTrans" cxnId="{953C7F58-46DC-4689-A71D-F964909B8F53}">
      <dgm:prSet/>
      <dgm:spPr/>
      <dgm:t>
        <a:bodyPr/>
        <a:lstStyle/>
        <a:p>
          <a:endParaRPr lang="en-US"/>
        </a:p>
      </dgm:t>
    </dgm:pt>
    <dgm:pt modelId="{302FD809-F4D2-41BE-B960-772AA1C6CEF7}" type="pres">
      <dgm:prSet presAssocID="{8BF59F4C-A9BC-4074-A987-438B7440C5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CBCD8C3-248A-43D9-8D79-E8469CE86456}" type="pres">
      <dgm:prSet presAssocID="{1F37049F-01CA-42B5-9077-7C2EE8C7879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ED32FE-17E5-4659-9F82-1B591F47B390}" type="pres">
      <dgm:prSet presAssocID="{BE71653E-7C98-4F01-BC74-E05896B082AC}" presName="sibTrans" presStyleCnt="0"/>
      <dgm:spPr/>
    </dgm:pt>
    <dgm:pt modelId="{70EA6DB3-1419-433E-AEC5-D279BF4B5753}" type="pres">
      <dgm:prSet presAssocID="{A560938A-D173-4BE1-B8EE-401504820DE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BC1D6F-FF1D-41AF-B75A-45CCABBFD3B0}" type="pres">
      <dgm:prSet presAssocID="{42030BF6-E739-425A-BD22-BF2068182F14}" presName="sibTrans" presStyleCnt="0"/>
      <dgm:spPr/>
    </dgm:pt>
    <dgm:pt modelId="{EA2DD64C-DDFF-4FF6-A6B5-14A3CDF555D5}" type="pres">
      <dgm:prSet presAssocID="{2C717BDE-A6F4-4AE3-827A-9BA6CBCFCE4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B343AE-FB3D-4E9A-AEA1-0AAE3B50E221}" type="pres">
      <dgm:prSet presAssocID="{B2F45090-407E-4C44-A2E8-20AAAD3798AA}" presName="sibTrans" presStyleCnt="0"/>
      <dgm:spPr/>
    </dgm:pt>
    <dgm:pt modelId="{9B173FA1-B20D-4A30-A087-E8D04FEB4517}" type="pres">
      <dgm:prSet presAssocID="{36027B94-421E-48C3-A0C2-0110085A06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68127C5-AB31-4B32-8DE4-5E4AE9F4EACD}" type="pres">
      <dgm:prSet presAssocID="{56841A04-0A7A-4EB4-BC5D-150942E21B71}" presName="sibTrans" presStyleCnt="0"/>
      <dgm:spPr/>
    </dgm:pt>
    <dgm:pt modelId="{83A58438-7150-4C79-923A-51C8CD255C66}" type="pres">
      <dgm:prSet presAssocID="{E120F4F8-8B3D-4647-940D-9F4479B74AC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275235-3F89-4E8A-93E2-10CA078A2676}" type="pres">
      <dgm:prSet presAssocID="{5127D9B6-2CEE-494A-8829-FC7ABBB477D1}" presName="sibTrans" presStyleCnt="0"/>
      <dgm:spPr/>
    </dgm:pt>
    <dgm:pt modelId="{E82167A2-0BF2-4A16-ADE2-CEAD96E16165}" type="pres">
      <dgm:prSet presAssocID="{4D56EA63-8363-4286-B42C-00F77D1DF1E1}" presName="node" presStyleLbl="node1" presStyleIdx="5" presStyleCnt="7" custLinFactNeighborX="-477" custLinFactNeighborY="-27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6D30CFE-DCB1-4B53-9076-805E86D0EFC1}" type="pres">
      <dgm:prSet presAssocID="{F14EBBC9-34BD-440D-AB3A-319F86F14DAC}" presName="sibTrans" presStyleCnt="0"/>
      <dgm:spPr/>
    </dgm:pt>
    <dgm:pt modelId="{14CD1723-D79E-4950-B06A-0DE861248039}" type="pres">
      <dgm:prSet presAssocID="{13C4818B-29AE-41DD-96D5-FC891EB954D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53C7F58-46DC-4689-A71D-F964909B8F53}" srcId="{8BF59F4C-A9BC-4074-A987-438B7440C5AE}" destId="{13C4818B-29AE-41DD-96D5-FC891EB954D6}" srcOrd="6" destOrd="0" parTransId="{A3D938F1-A0BE-4C25-BBE0-4E66DF90E9B1}" sibTransId="{68620173-FB22-4233-AD0F-56DC1B9D7E12}"/>
    <dgm:cxn modelId="{12D5C824-369C-4496-BA56-5C5F5120960F}" srcId="{8BF59F4C-A9BC-4074-A987-438B7440C5AE}" destId="{A560938A-D173-4BE1-B8EE-401504820DE0}" srcOrd="1" destOrd="0" parTransId="{7F9E7B3D-8EBE-464E-8BE8-DF45E2986CE0}" sibTransId="{42030BF6-E739-425A-BD22-BF2068182F14}"/>
    <dgm:cxn modelId="{94E72651-52EE-4C84-9F31-4030849F96FC}" srcId="{8BF59F4C-A9BC-4074-A987-438B7440C5AE}" destId="{2C717BDE-A6F4-4AE3-827A-9BA6CBCFCE48}" srcOrd="2" destOrd="0" parTransId="{96310224-4F88-49F3-A58E-62E9668738E7}" sibTransId="{B2F45090-407E-4C44-A2E8-20AAAD3798AA}"/>
    <dgm:cxn modelId="{34C4F557-C2E6-4286-892B-D11CFE55DF7C}" type="presOf" srcId="{2C717BDE-A6F4-4AE3-827A-9BA6CBCFCE48}" destId="{EA2DD64C-DDFF-4FF6-A6B5-14A3CDF555D5}" srcOrd="0" destOrd="0" presId="urn:microsoft.com/office/officeart/2005/8/layout/default"/>
    <dgm:cxn modelId="{5A0EA63E-48CD-40CA-9D0F-88FDFA142C3C}" type="presOf" srcId="{E120F4F8-8B3D-4647-940D-9F4479B74ACA}" destId="{83A58438-7150-4C79-923A-51C8CD255C66}" srcOrd="0" destOrd="0" presId="urn:microsoft.com/office/officeart/2005/8/layout/default"/>
    <dgm:cxn modelId="{98C066ED-846E-408E-9515-5CC0A8E65764}" srcId="{8BF59F4C-A9BC-4074-A987-438B7440C5AE}" destId="{E120F4F8-8B3D-4647-940D-9F4479B74ACA}" srcOrd="4" destOrd="0" parTransId="{54C2F489-6D63-48BE-844B-95A9AAA30CBE}" sibTransId="{5127D9B6-2CEE-494A-8829-FC7ABBB477D1}"/>
    <dgm:cxn modelId="{4D76052A-81F1-4A23-B2C0-C756A9B66BF2}" srcId="{8BF59F4C-A9BC-4074-A987-438B7440C5AE}" destId="{1F37049F-01CA-42B5-9077-7C2EE8C78798}" srcOrd="0" destOrd="0" parTransId="{AE10F85D-6222-4E59-8C72-8D5168B50002}" sibTransId="{BE71653E-7C98-4F01-BC74-E05896B082AC}"/>
    <dgm:cxn modelId="{2120F85A-5A6E-493F-88AC-A02D27BDDCC9}" type="presOf" srcId="{1F37049F-01CA-42B5-9077-7C2EE8C78798}" destId="{0CBCD8C3-248A-43D9-8D79-E8469CE86456}" srcOrd="0" destOrd="0" presId="urn:microsoft.com/office/officeart/2005/8/layout/default"/>
    <dgm:cxn modelId="{0F2BECBB-63B9-42B5-B1A3-A4D59A14B004}" type="presOf" srcId="{A560938A-D173-4BE1-B8EE-401504820DE0}" destId="{70EA6DB3-1419-433E-AEC5-D279BF4B5753}" srcOrd="0" destOrd="0" presId="urn:microsoft.com/office/officeart/2005/8/layout/default"/>
    <dgm:cxn modelId="{9BDCBD79-11B5-41B0-BDB3-1F7A7EF14668}" type="presOf" srcId="{13C4818B-29AE-41DD-96D5-FC891EB954D6}" destId="{14CD1723-D79E-4950-B06A-0DE861248039}" srcOrd="0" destOrd="0" presId="urn:microsoft.com/office/officeart/2005/8/layout/default"/>
    <dgm:cxn modelId="{A1B29F9C-DF76-44BE-B1D1-3D5FA708EFBD}" srcId="{8BF59F4C-A9BC-4074-A987-438B7440C5AE}" destId="{4D56EA63-8363-4286-B42C-00F77D1DF1E1}" srcOrd="5" destOrd="0" parTransId="{B5E81260-3976-4FBA-A24C-DD1F587D0EE3}" sibTransId="{F14EBBC9-34BD-440D-AB3A-319F86F14DAC}"/>
    <dgm:cxn modelId="{34449052-F546-4229-87DE-4D1CEF029349}" type="presOf" srcId="{8BF59F4C-A9BC-4074-A987-438B7440C5AE}" destId="{302FD809-F4D2-41BE-B960-772AA1C6CEF7}" srcOrd="0" destOrd="0" presId="urn:microsoft.com/office/officeart/2005/8/layout/default"/>
    <dgm:cxn modelId="{A5FE5FE7-CC43-4B50-BEBE-1D2CF2B7D7E4}" type="presOf" srcId="{36027B94-421E-48C3-A0C2-0110085A06C7}" destId="{9B173FA1-B20D-4A30-A087-E8D04FEB4517}" srcOrd="0" destOrd="0" presId="urn:microsoft.com/office/officeart/2005/8/layout/default"/>
    <dgm:cxn modelId="{D0C64BA0-B1DF-43CD-A41C-93A90E3A0230}" srcId="{8BF59F4C-A9BC-4074-A987-438B7440C5AE}" destId="{36027B94-421E-48C3-A0C2-0110085A06C7}" srcOrd="3" destOrd="0" parTransId="{6D163EF2-EF11-45C9-AE70-C74E96FFB356}" sibTransId="{56841A04-0A7A-4EB4-BC5D-150942E21B71}"/>
    <dgm:cxn modelId="{97A408DE-1B11-4DFF-A75A-331F2F4DDB25}" type="presOf" srcId="{4D56EA63-8363-4286-B42C-00F77D1DF1E1}" destId="{E82167A2-0BF2-4A16-ADE2-CEAD96E16165}" srcOrd="0" destOrd="0" presId="urn:microsoft.com/office/officeart/2005/8/layout/default"/>
    <dgm:cxn modelId="{10F1B227-A23A-4D50-90DA-C94DC9051E4A}" type="presParOf" srcId="{302FD809-F4D2-41BE-B960-772AA1C6CEF7}" destId="{0CBCD8C3-248A-43D9-8D79-E8469CE86456}" srcOrd="0" destOrd="0" presId="urn:microsoft.com/office/officeart/2005/8/layout/default"/>
    <dgm:cxn modelId="{5ECAE265-D4BB-44BD-94A4-8466412FA5E9}" type="presParOf" srcId="{302FD809-F4D2-41BE-B960-772AA1C6CEF7}" destId="{F2ED32FE-17E5-4659-9F82-1B591F47B390}" srcOrd="1" destOrd="0" presId="urn:microsoft.com/office/officeart/2005/8/layout/default"/>
    <dgm:cxn modelId="{45EB6776-2E9B-4F24-A0AC-62ED3CCDEE64}" type="presParOf" srcId="{302FD809-F4D2-41BE-B960-772AA1C6CEF7}" destId="{70EA6DB3-1419-433E-AEC5-D279BF4B5753}" srcOrd="2" destOrd="0" presId="urn:microsoft.com/office/officeart/2005/8/layout/default"/>
    <dgm:cxn modelId="{A1F57E1A-351B-4E6C-B684-6AB9781FB2C5}" type="presParOf" srcId="{302FD809-F4D2-41BE-B960-772AA1C6CEF7}" destId="{37BC1D6F-FF1D-41AF-B75A-45CCABBFD3B0}" srcOrd="3" destOrd="0" presId="urn:microsoft.com/office/officeart/2005/8/layout/default"/>
    <dgm:cxn modelId="{B82ED362-D856-47B1-ABD2-CB5C90409FA4}" type="presParOf" srcId="{302FD809-F4D2-41BE-B960-772AA1C6CEF7}" destId="{EA2DD64C-DDFF-4FF6-A6B5-14A3CDF555D5}" srcOrd="4" destOrd="0" presId="urn:microsoft.com/office/officeart/2005/8/layout/default"/>
    <dgm:cxn modelId="{A8482F25-A802-4F23-B9A0-1C96DFF6E7A2}" type="presParOf" srcId="{302FD809-F4D2-41BE-B960-772AA1C6CEF7}" destId="{ECB343AE-FB3D-4E9A-AEA1-0AAE3B50E221}" srcOrd="5" destOrd="0" presId="urn:microsoft.com/office/officeart/2005/8/layout/default"/>
    <dgm:cxn modelId="{752EFBE1-21E9-403F-9455-5C3F8E25479B}" type="presParOf" srcId="{302FD809-F4D2-41BE-B960-772AA1C6CEF7}" destId="{9B173FA1-B20D-4A30-A087-E8D04FEB4517}" srcOrd="6" destOrd="0" presId="urn:microsoft.com/office/officeart/2005/8/layout/default"/>
    <dgm:cxn modelId="{3A810E55-9997-4661-BF9D-84B8F449C2DC}" type="presParOf" srcId="{302FD809-F4D2-41BE-B960-772AA1C6CEF7}" destId="{268127C5-AB31-4B32-8DE4-5E4AE9F4EACD}" srcOrd="7" destOrd="0" presId="urn:microsoft.com/office/officeart/2005/8/layout/default"/>
    <dgm:cxn modelId="{EFB4AC13-9B48-483F-B0DF-7FCB1FD96B66}" type="presParOf" srcId="{302FD809-F4D2-41BE-B960-772AA1C6CEF7}" destId="{83A58438-7150-4C79-923A-51C8CD255C66}" srcOrd="8" destOrd="0" presId="urn:microsoft.com/office/officeart/2005/8/layout/default"/>
    <dgm:cxn modelId="{B3608DB2-F2E7-45AF-8064-3641FC19E948}" type="presParOf" srcId="{302FD809-F4D2-41BE-B960-772AA1C6CEF7}" destId="{45275235-3F89-4E8A-93E2-10CA078A2676}" srcOrd="9" destOrd="0" presId="urn:microsoft.com/office/officeart/2005/8/layout/default"/>
    <dgm:cxn modelId="{7B6D5D2B-4F87-4F32-A3AF-D38DD65661C0}" type="presParOf" srcId="{302FD809-F4D2-41BE-B960-772AA1C6CEF7}" destId="{E82167A2-0BF2-4A16-ADE2-CEAD96E16165}" srcOrd="10" destOrd="0" presId="urn:microsoft.com/office/officeart/2005/8/layout/default"/>
    <dgm:cxn modelId="{3723AB48-9B5E-4AD2-BA37-2CE0E0BA91CE}" type="presParOf" srcId="{302FD809-F4D2-41BE-B960-772AA1C6CEF7}" destId="{36D30CFE-DCB1-4B53-9076-805E86D0EFC1}" srcOrd="11" destOrd="0" presId="urn:microsoft.com/office/officeart/2005/8/layout/default"/>
    <dgm:cxn modelId="{9F4EC40E-F67C-451C-8874-EFB043BF1CE1}" type="presParOf" srcId="{302FD809-F4D2-41BE-B960-772AA1C6CEF7}" destId="{14CD1723-D79E-4950-B06A-0DE86124803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62695-9D6D-48CB-ACA0-E59FBE2A246F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60833B3-9C7D-41AB-9A61-208D7B465201}">
      <dgm:prSet/>
      <dgm:spPr/>
      <dgm:t>
        <a:bodyPr/>
        <a:lstStyle/>
        <a:p>
          <a:r>
            <a:rPr lang="es-CL" dirty="0"/>
            <a:t>Los espacios comunes como patios, cancha están  marcados con huincha de seguridad respetándose la distancia  de 1 </a:t>
          </a:r>
          <a:r>
            <a:rPr lang="es-CL" dirty="0" err="1"/>
            <a:t>mt</a:t>
          </a:r>
          <a:r>
            <a:rPr lang="es-CL" dirty="0"/>
            <a:t>  </a:t>
          </a:r>
          <a:endParaRPr lang="en-US" dirty="0"/>
        </a:p>
      </dgm:t>
    </dgm:pt>
    <dgm:pt modelId="{CA94FF0E-9C7F-4151-AC9E-F9E12046D82D}" type="parTrans" cxnId="{B3B2020F-AF81-4813-B1B3-B919F823CB23}">
      <dgm:prSet/>
      <dgm:spPr/>
      <dgm:t>
        <a:bodyPr/>
        <a:lstStyle/>
        <a:p>
          <a:endParaRPr lang="en-US"/>
        </a:p>
      </dgm:t>
    </dgm:pt>
    <dgm:pt modelId="{B0321A8F-0C08-4DE2-B45C-4F7C5D35440D}" type="sibTrans" cxnId="{B3B2020F-AF81-4813-B1B3-B919F823CB23}">
      <dgm:prSet/>
      <dgm:spPr/>
      <dgm:t>
        <a:bodyPr/>
        <a:lstStyle/>
        <a:p>
          <a:endParaRPr lang="en-US"/>
        </a:p>
      </dgm:t>
    </dgm:pt>
    <dgm:pt modelId="{B0B202EE-CC04-4BA6-AD82-D79A97449E87}">
      <dgm:prSet/>
      <dgm:spPr/>
      <dgm:t>
        <a:bodyPr/>
        <a:lstStyle/>
        <a:p>
          <a:r>
            <a:rPr lang="es-CL" dirty="0"/>
            <a:t>En el lugar marcado pueden  estar máximo tres niños o jóvenes respetando la  distancia de 1 </a:t>
          </a:r>
          <a:r>
            <a:rPr lang="es-CL" dirty="0" err="1"/>
            <a:t>mt</a:t>
          </a:r>
          <a:r>
            <a:rPr lang="es-CL" dirty="0"/>
            <a:t>. con sus compañeros (as) </a:t>
          </a:r>
          <a:endParaRPr lang="en-US" dirty="0"/>
        </a:p>
      </dgm:t>
    </dgm:pt>
    <dgm:pt modelId="{2B50F7B2-D907-4454-8009-6EF5B8520991}" type="parTrans" cxnId="{20828CBE-AFD7-49AA-837B-30135D5C6C11}">
      <dgm:prSet/>
      <dgm:spPr/>
      <dgm:t>
        <a:bodyPr/>
        <a:lstStyle/>
        <a:p>
          <a:endParaRPr lang="en-US"/>
        </a:p>
      </dgm:t>
    </dgm:pt>
    <dgm:pt modelId="{6C7F7482-7F98-4690-98B0-782C96C8EA02}" type="sibTrans" cxnId="{20828CBE-AFD7-49AA-837B-30135D5C6C11}">
      <dgm:prSet/>
      <dgm:spPr/>
      <dgm:t>
        <a:bodyPr/>
        <a:lstStyle/>
        <a:p>
          <a:endParaRPr lang="en-US"/>
        </a:p>
      </dgm:t>
    </dgm:pt>
    <dgm:pt modelId="{0E3A7633-1113-4232-9673-95A6FDA46D74}">
      <dgm:prSet/>
      <dgm:spPr/>
      <dgm:t>
        <a:bodyPr/>
        <a:lstStyle/>
        <a:p>
          <a:r>
            <a:rPr lang="es-CL" dirty="0"/>
            <a:t>Los juegos de piso para Kínder y Educación Básica pueden usarlos máximo tres niños (as) a la vez por juego, respetando la distancia de 1 </a:t>
          </a:r>
          <a:r>
            <a:rPr lang="es-CL" dirty="0" err="1"/>
            <a:t>mt</a:t>
          </a:r>
          <a:r>
            <a:rPr lang="es-CL" dirty="0"/>
            <a:t> entre ellos</a:t>
          </a:r>
          <a:endParaRPr lang="en-US" dirty="0"/>
        </a:p>
      </dgm:t>
    </dgm:pt>
    <dgm:pt modelId="{CEE37293-CA4E-46D6-AA6F-89CA53FD0018}" type="parTrans" cxnId="{CCD8B5D8-1536-4572-B81C-65A68D4A5A4E}">
      <dgm:prSet/>
      <dgm:spPr/>
      <dgm:t>
        <a:bodyPr/>
        <a:lstStyle/>
        <a:p>
          <a:endParaRPr lang="en-US"/>
        </a:p>
      </dgm:t>
    </dgm:pt>
    <dgm:pt modelId="{2F897AA8-CED1-4CD1-8FF5-AF3F2ED6BF1B}" type="sibTrans" cxnId="{CCD8B5D8-1536-4572-B81C-65A68D4A5A4E}">
      <dgm:prSet/>
      <dgm:spPr/>
      <dgm:t>
        <a:bodyPr/>
        <a:lstStyle/>
        <a:p>
          <a:endParaRPr lang="en-US"/>
        </a:p>
      </dgm:t>
    </dgm:pt>
    <dgm:pt modelId="{E4E23FCD-3EDD-4C66-A90D-5A3CE0509DAE}">
      <dgm:prSet/>
      <dgm:spPr/>
      <dgm:t>
        <a:bodyPr/>
        <a:lstStyle/>
        <a:p>
          <a:r>
            <a:rPr lang="es-CL" dirty="0"/>
            <a:t>Por ahora no podrás practicar deportes colectivos hasta que las condiciones sanitarias lo permitan</a:t>
          </a:r>
          <a:endParaRPr lang="en-US" dirty="0"/>
        </a:p>
      </dgm:t>
    </dgm:pt>
    <dgm:pt modelId="{2C1AC276-54E1-4811-8DE1-642A49831D2A}" type="parTrans" cxnId="{57FD10BC-87A6-4696-82E2-10D472AC0EBE}">
      <dgm:prSet/>
      <dgm:spPr/>
      <dgm:t>
        <a:bodyPr/>
        <a:lstStyle/>
        <a:p>
          <a:endParaRPr lang="en-US"/>
        </a:p>
      </dgm:t>
    </dgm:pt>
    <dgm:pt modelId="{9C1C55C6-531D-4CBB-9D3D-AC743A14566D}" type="sibTrans" cxnId="{57FD10BC-87A6-4696-82E2-10D472AC0EBE}">
      <dgm:prSet/>
      <dgm:spPr/>
      <dgm:t>
        <a:bodyPr/>
        <a:lstStyle/>
        <a:p>
          <a:endParaRPr lang="en-US"/>
        </a:p>
      </dgm:t>
    </dgm:pt>
    <dgm:pt modelId="{567513F1-BF8C-4EBE-A766-4E129008D200}">
      <dgm:prSet/>
      <dgm:spPr/>
      <dgm:t>
        <a:bodyPr/>
        <a:lstStyle/>
        <a:p>
          <a:r>
            <a:rPr lang="es-CL"/>
            <a:t>Tus clases de Educación Física, si las condiciones sanitarias lo permiten, se realizarán al aire libre, manteniendo siempre  la distancia de 1 mt. con tus compañeros (as).</a:t>
          </a:r>
          <a:endParaRPr lang="en-US"/>
        </a:p>
      </dgm:t>
    </dgm:pt>
    <dgm:pt modelId="{620AA1E1-2CCF-4AC5-BDF3-0B7000EE611C}" type="parTrans" cxnId="{FC01D8E7-BFE7-480E-BF72-C166377C9492}">
      <dgm:prSet/>
      <dgm:spPr/>
      <dgm:t>
        <a:bodyPr/>
        <a:lstStyle/>
        <a:p>
          <a:endParaRPr lang="en-US"/>
        </a:p>
      </dgm:t>
    </dgm:pt>
    <dgm:pt modelId="{BEF42609-825E-4B83-9E95-98FD3BFD86DD}" type="sibTrans" cxnId="{FC01D8E7-BFE7-480E-BF72-C166377C9492}">
      <dgm:prSet/>
      <dgm:spPr/>
      <dgm:t>
        <a:bodyPr/>
        <a:lstStyle/>
        <a:p>
          <a:endParaRPr lang="en-US"/>
        </a:p>
      </dgm:t>
    </dgm:pt>
    <dgm:pt modelId="{6550340E-A9F0-4AD9-80E0-9A98970D089A}" type="pres">
      <dgm:prSet presAssocID="{35D62695-9D6D-48CB-ACA0-E59FBE2A24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7F26529-CA69-41E7-82EF-08C4E89F3A9A}" type="pres">
      <dgm:prSet presAssocID="{460833B3-9C7D-41AB-9A61-208D7B46520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4D62C5-4ED7-4E3F-A545-40CD286ECA16}" type="pres">
      <dgm:prSet presAssocID="{B0321A8F-0C08-4DE2-B45C-4F7C5D35440D}" presName="spacer" presStyleCnt="0"/>
      <dgm:spPr/>
    </dgm:pt>
    <dgm:pt modelId="{31ECD6DD-5628-43FB-9D62-2AF7550ED6D8}" type="pres">
      <dgm:prSet presAssocID="{B0B202EE-CC04-4BA6-AD82-D79A97449E8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9A875A-7264-4ACE-9A65-C84DFA30C2EF}" type="pres">
      <dgm:prSet presAssocID="{6C7F7482-7F98-4690-98B0-782C96C8EA02}" presName="spacer" presStyleCnt="0"/>
      <dgm:spPr/>
    </dgm:pt>
    <dgm:pt modelId="{063DB5B8-5285-441B-974C-EBFBFF2F2504}" type="pres">
      <dgm:prSet presAssocID="{0E3A7633-1113-4232-9673-95A6FDA46D7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F784930-C8C1-4453-B359-9A8B8CA427A2}" type="pres">
      <dgm:prSet presAssocID="{2F897AA8-CED1-4CD1-8FF5-AF3F2ED6BF1B}" presName="spacer" presStyleCnt="0"/>
      <dgm:spPr/>
    </dgm:pt>
    <dgm:pt modelId="{872DD595-A1E3-4627-8D4B-84626574128C}" type="pres">
      <dgm:prSet presAssocID="{E4E23FCD-3EDD-4C66-A90D-5A3CE0509DA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F6AF79-7941-49C2-9547-490C7D661635}" type="pres">
      <dgm:prSet presAssocID="{9C1C55C6-531D-4CBB-9D3D-AC743A14566D}" presName="spacer" presStyleCnt="0"/>
      <dgm:spPr/>
    </dgm:pt>
    <dgm:pt modelId="{6172DCA5-F8C7-4004-A82F-339830E14CC3}" type="pres">
      <dgm:prSet presAssocID="{567513F1-BF8C-4EBE-A766-4E129008D20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0828CBE-AFD7-49AA-837B-30135D5C6C11}" srcId="{35D62695-9D6D-48CB-ACA0-E59FBE2A246F}" destId="{B0B202EE-CC04-4BA6-AD82-D79A97449E87}" srcOrd="1" destOrd="0" parTransId="{2B50F7B2-D907-4454-8009-6EF5B8520991}" sibTransId="{6C7F7482-7F98-4690-98B0-782C96C8EA02}"/>
    <dgm:cxn modelId="{F592FDD3-592A-4022-BCFA-43DC8FEF7B78}" type="presOf" srcId="{460833B3-9C7D-41AB-9A61-208D7B465201}" destId="{97F26529-CA69-41E7-82EF-08C4E89F3A9A}" srcOrd="0" destOrd="0" presId="urn:microsoft.com/office/officeart/2005/8/layout/vList2"/>
    <dgm:cxn modelId="{16E9CB31-473A-4F55-AF37-E0A93E72FFD2}" type="presOf" srcId="{35D62695-9D6D-48CB-ACA0-E59FBE2A246F}" destId="{6550340E-A9F0-4AD9-80E0-9A98970D089A}" srcOrd="0" destOrd="0" presId="urn:microsoft.com/office/officeart/2005/8/layout/vList2"/>
    <dgm:cxn modelId="{C6C47E4E-FD0E-43A1-90A5-29B2768EBD9A}" type="presOf" srcId="{B0B202EE-CC04-4BA6-AD82-D79A97449E87}" destId="{31ECD6DD-5628-43FB-9D62-2AF7550ED6D8}" srcOrd="0" destOrd="0" presId="urn:microsoft.com/office/officeart/2005/8/layout/vList2"/>
    <dgm:cxn modelId="{B3B2020F-AF81-4813-B1B3-B919F823CB23}" srcId="{35D62695-9D6D-48CB-ACA0-E59FBE2A246F}" destId="{460833B3-9C7D-41AB-9A61-208D7B465201}" srcOrd="0" destOrd="0" parTransId="{CA94FF0E-9C7F-4151-AC9E-F9E12046D82D}" sibTransId="{B0321A8F-0C08-4DE2-B45C-4F7C5D35440D}"/>
    <dgm:cxn modelId="{FC01D8E7-BFE7-480E-BF72-C166377C9492}" srcId="{35D62695-9D6D-48CB-ACA0-E59FBE2A246F}" destId="{567513F1-BF8C-4EBE-A766-4E129008D200}" srcOrd="4" destOrd="0" parTransId="{620AA1E1-2CCF-4AC5-BDF3-0B7000EE611C}" sibTransId="{BEF42609-825E-4B83-9E95-98FD3BFD86DD}"/>
    <dgm:cxn modelId="{B17C2015-B470-4BEF-8A2A-D0C5583BC463}" type="presOf" srcId="{E4E23FCD-3EDD-4C66-A90D-5A3CE0509DAE}" destId="{872DD595-A1E3-4627-8D4B-84626574128C}" srcOrd="0" destOrd="0" presId="urn:microsoft.com/office/officeart/2005/8/layout/vList2"/>
    <dgm:cxn modelId="{29CCF6F6-05CA-4631-8D80-91B2E986F5E9}" type="presOf" srcId="{567513F1-BF8C-4EBE-A766-4E129008D200}" destId="{6172DCA5-F8C7-4004-A82F-339830E14CC3}" srcOrd="0" destOrd="0" presId="urn:microsoft.com/office/officeart/2005/8/layout/vList2"/>
    <dgm:cxn modelId="{CCD8B5D8-1536-4572-B81C-65A68D4A5A4E}" srcId="{35D62695-9D6D-48CB-ACA0-E59FBE2A246F}" destId="{0E3A7633-1113-4232-9673-95A6FDA46D74}" srcOrd="2" destOrd="0" parTransId="{CEE37293-CA4E-46D6-AA6F-89CA53FD0018}" sibTransId="{2F897AA8-CED1-4CD1-8FF5-AF3F2ED6BF1B}"/>
    <dgm:cxn modelId="{D4FB58DB-97A6-4A97-B325-57E4BAE14AD2}" type="presOf" srcId="{0E3A7633-1113-4232-9673-95A6FDA46D74}" destId="{063DB5B8-5285-441B-974C-EBFBFF2F2504}" srcOrd="0" destOrd="0" presId="urn:microsoft.com/office/officeart/2005/8/layout/vList2"/>
    <dgm:cxn modelId="{57FD10BC-87A6-4696-82E2-10D472AC0EBE}" srcId="{35D62695-9D6D-48CB-ACA0-E59FBE2A246F}" destId="{E4E23FCD-3EDD-4C66-A90D-5A3CE0509DAE}" srcOrd="3" destOrd="0" parTransId="{2C1AC276-54E1-4811-8DE1-642A49831D2A}" sibTransId="{9C1C55C6-531D-4CBB-9D3D-AC743A14566D}"/>
    <dgm:cxn modelId="{4069DA9F-0565-4770-8F20-80A5F2F0F72D}" type="presParOf" srcId="{6550340E-A9F0-4AD9-80E0-9A98970D089A}" destId="{97F26529-CA69-41E7-82EF-08C4E89F3A9A}" srcOrd="0" destOrd="0" presId="urn:microsoft.com/office/officeart/2005/8/layout/vList2"/>
    <dgm:cxn modelId="{51DCB983-3185-4546-B977-F66E3A5C05BD}" type="presParOf" srcId="{6550340E-A9F0-4AD9-80E0-9A98970D089A}" destId="{E94D62C5-4ED7-4E3F-A545-40CD286ECA16}" srcOrd="1" destOrd="0" presId="urn:microsoft.com/office/officeart/2005/8/layout/vList2"/>
    <dgm:cxn modelId="{3F0E3514-4494-48E0-B8F9-85619599F0FB}" type="presParOf" srcId="{6550340E-A9F0-4AD9-80E0-9A98970D089A}" destId="{31ECD6DD-5628-43FB-9D62-2AF7550ED6D8}" srcOrd="2" destOrd="0" presId="urn:microsoft.com/office/officeart/2005/8/layout/vList2"/>
    <dgm:cxn modelId="{726C40A1-794A-43F6-8B41-A5E51C1138A8}" type="presParOf" srcId="{6550340E-A9F0-4AD9-80E0-9A98970D089A}" destId="{CA9A875A-7264-4ACE-9A65-C84DFA30C2EF}" srcOrd="3" destOrd="0" presId="urn:microsoft.com/office/officeart/2005/8/layout/vList2"/>
    <dgm:cxn modelId="{A59BD8A8-B43B-4649-A0A5-36258C0E2B69}" type="presParOf" srcId="{6550340E-A9F0-4AD9-80E0-9A98970D089A}" destId="{063DB5B8-5285-441B-974C-EBFBFF2F2504}" srcOrd="4" destOrd="0" presId="urn:microsoft.com/office/officeart/2005/8/layout/vList2"/>
    <dgm:cxn modelId="{78F08022-D92A-4977-A933-0438BBC40C10}" type="presParOf" srcId="{6550340E-A9F0-4AD9-80E0-9A98970D089A}" destId="{EF784930-C8C1-4453-B359-9A8B8CA427A2}" srcOrd="5" destOrd="0" presId="urn:microsoft.com/office/officeart/2005/8/layout/vList2"/>
    <dgm:cxn modelId="{9B5117DC-B8E5-4E79-BAA3-F87729AD3C10}" type="presParOf" srcId="{6550340E-A9F0-4AD9-80E0-9A98970D089A}" destId="{872DD595-A1E3-4627-8D4B-84626574128C}" srcOrd="6" destOrd="0" presId="urn:microsoft.com/office/officeart/2005/8/layout/vList2"/>
    <dgm:cxn modelId="{465D54F1-247D-41DB-934D-1790FF2D79AB}" type="presParOf" srcId="{6550340E-A9F0-4AD9-80E0-9A98970D089A}" destId="{98F6AF79-7941-49C2-9547-490C7D661635}" srcOrd="7" destOrd="0" presId="urn:microsoft.com/office/officeart/2005/8/layout/vList2"/>
    <dgm:cxn modelId="{A38D39FB-CA69-4882-9ACC-14D48E0E40A3}" type="presParOf" srcId="{6550340E-A9F0-4AD9-80E0-9A98970D089A}" destId="{6172DCA5-F8C7-4004-A82F-339830E14CC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2024AB-9120-4E42-A5CB-4E15DE2041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5AB53-E30C-46A7-B41B-B4536FEA7F22}">
      <dgm:prSet/>
      <dgm:spPr/>
      <dgm:t>
        <a:bodyPr/>
        <a:lstStyle/>
        <a:p>
          <a:r>
            <a:rPr lang="es-CL" dirty="0"/>
            <a:t>El aforo en Enfermería es de dos alumnos (as). </a:t>
          </a:r>
          <a:endParaRPr lang="en-US" dirty="0"/>
        </a:p>
      </dgm:t>
    </dgm:pt>
    <dgm:pt modelId="{CF2118DA-3BC4-4F6F-B33F-AFB6F9B5ECAB}" type="parTrans" cxnId="{EAD43232-B0F7-4EAD-AC48-FCF4A78843B5}">
      <dgm:prSet/>
      <dgm:spPr/>
      <dgm:t>
        <a:bodyPr/>
        <a:lstStyle/>
        <a:p>
          <a:endParaRPr lang="en-US"/>
        </a:p>
      </dgm:t>
    </dgm:pt>
    <dgm:pt modelId="{E178C5C2-A1DD-4390-B23B-9627D0EF42A1}" type="sibTrans" cxnId="{EAD43232-B0F7-4EAD-AC48-FCF4A78843B5}">
      <dgm:prSet/>
      <dgm:spPr/>
      <dgm:t>
        <a:bodyPr/>
        <a:lstStyle/>
        <a:p>
          <a:endParaRPr lang="en-US"/>
        </a:p>
      </dgm:t>
    </dgm:pt>
    <dgm:pt modelId="{58B34DA2-C8DA-4D8D-9A0A-97B88C0D48DC}">
      <dgm:prSet/>
      <dgm:spPr/>
      <dgm:t>
        <a:bodyPr/>
        <a:lstStyle/>
        <a:p>
          <a:r>
            <a:rPr lang="es-CL" dirty="0"/>
            <a:t>Si hubiese más alumnos (as) que necesitan atención tienen que esperar fuera sentados en una banca o en las sillas habilitadas.</a:t>
          </a:r>
          <a:endParaRPr lang="en-US" dirty="0"/>
        </a:p>
      </dgm:t>
    </dgm:pt>
    <dgm:pt modelId="{1CEA121D-6479-4B98-9B9F-133C46FC3D0B}" type="parTrans" cxnId="{25D965BF-F2D0-4628-A8F5-4F5C73B19D44}">
      <dgm:prSet/>
      <dgm:spPr/>
      <dgm:t>
        <a:bodyPr/>
        <a:lstStyle/>
        <a:p>
          <a:endParaRPr lang="en-US"/>
        </a:p>
      </dgm:t>
    </dgm:pt>
    <dgm:pt modelId="{9C86993F-427C-4A97-B782-B3CB3B8E1530}" type="sibTrans" cxnId="{25D965BF-F2D0-4628-A8F5-4F5C73B19D44}">
      <dgm:prSet/>
      <dgm:spPr/>
      <dgm:t>
        <a:bodyPr/>
        <a:lstStyle/>
        <a:p>
          <a:endParaRPr lang="en-US"/>
        </a:p>
      </dgm:t>
    </dgm:pt>
    <dgm:pt modelId="{2220BC89-A3FD-4D0C-9EBB-04AF8578358B}">
      <dgm:prSet/>
      <dgm:spPr/>
      <dgm:t>
        <a:bodyPr/>
        <a:lstStyle/>
        <a:p>
          <a:r>
            <a:rPr lang="es-CL" dirty="0"/>
            <a:t>La prioridad de atención es para los casos de urgencia.</a:t>
          </a:r>
          <a:endParaRPr lang="en-US" dirty="0"/>
        </a:p>
      </dgm:t>
    </dgm:pt>
    <dgm:pt modelId="{09B52F8F-4BED-415B-A3A3-E2EA7B2FA174}" type="parTrans" cxnId="{0F9399A1-D5F3-47E7-9409-BF403FF7CF39}">
      <dgm:prSet/>
      <dgm:spPr/>
      <dgm:t>
        <a:bodyPr/>
        <a:lstStyle/>
        <a:p>
          <a:endParaRPr lang="en-US"/>
        </a:p>
      </dgm:t>
    </dgm:pt>
    <dgm:pt modelId="{8AE4BC97-348F-4384-B61B-45CC0A7F256F}" type="sibTrans" cxnId="{0F9399A1-D5F3-47E7-9409-BF403FF7CF39}">
      <dgm:prSet/>
      <dgm:spPr/>
      <dgm:t>
        <a:bodyPr/>
        <a:lstStyle/>
        <a:p>
          <a:endParaRPr lang="en-US"/>
        </a:p>
      </dgm:t>
    </dgm:pt>
    <dgm:pt modelId="{B6B1E930-8243-4FB5-A965-B3B9AD297E92}">
      <dgm:prSet/>
      <dgm:spPr/>
      <dgm:t>
        <a:bodyPr/>
        <a:lstStyle/>
        <a:p>
          <a:r>
            <a:rPr lang="es-CL"/>
            <a:t>La asistente al atenderte siempre usará mascarilla, escudo facial, pechera, guantes. </a:t>
          </a:r>
          <a:endParaRPr lang="en-US"/>
        </a:p>
      </dgm:t>
    </dgm:pt>
    <dgm:pt modelId="{0D206054-576A-4B74-AF1A-8F5A083E57CD}" type="parTrans" cxnId="{6F44078C-5DEF-4B19-8BD9-FA48770C27AB}">
      <dgm:prSet/>
      <dgm:spPr/>
      <dgm:t>
        <a:bodyPr/>
        <a:lstStyle/>
        <a:p>
          <a:endParaRPr lang="en-US"/>
        </a:p>
      </dgm:t>
    </dgm:pt>
    <dgm:pt modelId="{47F4F923-9FA3-4CAE-8945-1C4E18C3F626}" type="sibTrans" cxnId="{6F44078C-5DEF-4B19-8BD9-FA48770C27AB}">
      <dgm:prSet/>
      <dgm:spPr/>
      <dgm:t>
        <a:bodyPr/>
        <a:lstStyle/>
        <a:p>
          <a:endParaRPr lang="en-US"/>
        </a:p>
      </dgm:t>
    </dgm:pt>
    <dgm:pt modelId="{97EEABB0-B2F0-4F12-8746-57FAD55B0EA6}">
      <dgm:prSet/>
      <dgm:spPr/>
      <dgm:t>
        <a:bodyPr/>
        <a:lstStyle/>
        <a:p>
          <a:r>
            <a:rPr lang="es-CL"/>
            <a:t>Tú también debes usar tu mascarilla en enfermería.</a:t>
          </a:r>
          <a:endParaRPr lang="en-US"/>
        </a:p>
      </dgm:t>
    </dgm:pt>
    <dgm:pt modelId="{901F74C3-52B1-469E-B7AA-4F2C6E998AF9}" type="parTrans" cxnId="{5A7021A4-2D29-4529-999B-D69F76E6CA12}">
      <dgm:prSet/>
      <dgm:spPr/>
      <dgm:t>
        <a:bodyPr/>
        <a:lstStyle/>
        <a:p>
          <a:endParaRPr lang="en-US"/>
        </a:p>
      </dgm:t>
    </dgm:pt>
    <dgm:pt modelId="{56563569-8FA3-4D57-8364-E2A5D6250237}" type="sibTrans" cxnId="{5A7021A4-2D29-4529-999B-D69F76E6CA12}">
      <dgm:prSet/>
      <dgm:spPr/>
      <dgm:t>
        <a:bodyPr/>
        <a:lstStyle/>
        <a:p>
          <a:endParaRPr lang="en-US"/>
        </a:p>
      </dgm:t>
    </dgm:pt>
    <dgm:pt modelId="{C5D5193A-D699-4DC3-A7D5-EE823882D842}" type="pres">
      <dgm:prSet presAssocID="{102024AB-9120-4E42-A5CB-4E15DE2041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1751342-0F61-40C6-9371-1CA8039A0124}" type="pres">
      <dgm:prSet presAssocID="{D985AB53-E30C-46A7-B41B-B4536FEA7F2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B53115-D5FE-4A6E-AE8F-530AAC3966FA}" type="pres">
      <dgm:prSet presAssocID="{E178C5C2-A1DD-4390-B23B-9627D0EF42A1}" presName="spacer" presStyleCnt="0"/>
      <dgm:spPr/>
    </dgm:pt>
    <dgm:pt modelId="{11CCD9EC-7627-453E-ABD0-7098E510F7D4}" type="pres">
      <dgm:prSet presAssocID="{58B34DA2-C8DA-4D8D-9A0A-97B88C0D48D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30E28B6-3531-46EE-9797-0AE3CDB5B382}" type="pres">
      <dgm:prSet presAssocID="{9C86993F-427C-4A97-B782-B3CB3B8E1530}" presName="spacer" presStyleCnt="0"/>
      <dgm:spPr/>
    </dgm:pt>
    <dgm:pt modelId="{184EFC99-DC52-417B-B499-E9D7B7C78825}" type="pres">
      <dgm:prSet presAssocID="{2220BC89-A3FD-4D0C-9EBB-04AF857835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4718D6-AEC2-4DD8-A651-7FE9BA3C5C8F}" type="pres">
      <dgm:prSet presAssocID="{8AE4BC97-348F-4384-B61B-45CC0A7F256F}" presName="spacer" presStyleCnt="0"/>
      <dgm:spPr/>
    </dgm:pt>
    <dgm:pt modelId="{8248311A-8FCB-4979-AD51-011EBD5716FD}" type="pres">
      <dgm:prSet presAssocID="{B6B1E930-8243-4FB5-A965-B3B9AD297E9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ECAF22-9FA0-4438-BF6E-64AF39E55E31}" type="pres">
      <dgm:prSet presAssocID="{47F4F923-9FA3-4CAE-8945-1C4E18C3F626}" presName="spacer" presStyleCnt="0"/>
      <dgm:spPr/>
    </dgm:pt>
    <dgm:pt modelId="{2CE1FC3C-1E63-4F23-9A54-E5E5635B9E0A}" type="pres">
      <dgm:prSet presAssocID="{97EEABB0-B2F0-4F12-8746-57FAD55B0EA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AD43232-B0F7-4EAD-AC48-FCF4A78843B5}" srcId="{102024AB-9120-4E42-A5CB-4E15DE20417F}" destId="{D985AB53-E30C-46A7-B41B-B4536FEA7F22}" srcOrd="0" destOrd="0" parTransId="{CF2118DA-3BC4-4F6F-B33F-AFB6F9B5ECAB}" sibTransId="{E178C5C2-A1DD-4390-B23B-9627D0EF42A1}"/>
    <dgm:cxn modelId="{25D965BF-F2D0-4628-A8F5-4F5C73B19D44}" srcId="{102024AB-9120-4E42-A5CB-4E15DE20417F}" destId="{58B34DA2-C8DA-4D8D-9A0A-97B88C0D48DC}" srcOrd="1" destOrd="0" parTransId="{1CEA121D-6479-4B98-9B9F-133C46FC3D0B}" sibTransId="{9C86993F-427C-4A97-B782-B3CB3B8E1530}"/>
    <dgm:cxn modelId="{0EA67754-343F-417D-A605-85C7F31E2962}" type="presOf" srcId="{58B34DA2-C8DA-4D8D-9A0A-97B88C0D48DC}" destId="{11CCD9EC-7627-453E-ABD0-7098E510F7D4}" srcOrd="0" destOrd="0" presId="urn:microsoft.com/office/officeart/2005/8/layout/vList2"/>
    <dgm:cxn modelId="{3C612689-CC25-4FB8-8218-271D11A93B30}" type="presOf" srcId="{B6B1E930-8243-4FB5-A965-B3B9AD297E92}" destId="{8248311A-8FCB-4979-AD51-011EBD5716FD}" srcOrd="0" destOrd="0" presId="urn:microsoft.com/office/officeart/2005/8/layout/vList2"/>
    <dgm:cxn modelId="{0F9399A1-D5F3-47E7-9409-BF403FF7CF39}" srcId="{102024AB-9120-4E42-A5CB-4E15DE20417F}" destId="{2220BC89-A3FD-4D0C-9EBB-04AF8578358B}" srcOrd="2" destOrd="0" parTransId="{09B52F8F-4BED-415B-A3A3-E2EA7B2FA174}" sibTransId="{8AE4BC97-348F-4384-B61B-45CC0A7F256F}"/>
    <dgm:cxn modelId="{153002AE-89A3-4A6F-B156-E7349731D497}" type="presOf" srcId="{2220BC89-A3FD-4D0C-9EBB-04AF8578358B}" destId="{184EFC99-DC52-417B-B499-E9D7B7C78825}" srcOrd="0" destOrd="0" presId="urn:microsoft.com/office/officeart/2005/8/layout/vList2"/>
    <dgm:cxn modelId="{6F44078C-5DEF-4B19-8BD9-FA48770C27AB}" srcId="{102024AB-9120-4E42-A5CB-4E15DE20417F}" destId="{B6B1E930-8243-4FB5-A965-B3B9AD297E92}" srcOrd="3" destOrd="0" parTransId="{0D206054-576A-4B74-AF1A-8F5A083E57CD}" sibTransId="{47F4F923-9FA3-4CAE-8945-1C4E18C3F626}"/>
    <dgm:cxn modelId="{B9ABF2C6-04EF-4008-B590-12B6DCE03188}" type="presOf" srcId="{D985AB53-E30C-46A7-B41B-B4536FEA7F22}" destId="{81751342-0F61-40C6-9371-1CA8039A0124}" srcOrd="0" destOrd="0" presId="urn:microsoft.com/office/officeart/2005/8/layout/vList2"/>
    <dgm:cxn modelId="{5A7021A4-2D29-4529-999B-D69F76E6CA12}" srcId="{102024AB-9120-4E42-A5CB-4E15DE20417F}" destId="{97EEABB0-B2F0-4F12-8746-57FAD55B0EA6}" srcOrd="4" destOrd="0" parTransId="{901F74C3-52B1-469E-B7AA-4F2C6E998AF9}" sibTransId="{56563569-8FA3-4D57-8364-E2A5D6250237}"/>
    <dgm:cxn modelId="{0F2FE6DA-B837-49F1-A497-2CD579D3E2E7}" type="presOf" srcId="{97EEABB0-B2F0-4F12-8746-57FAD55B0EA6}" destId="{2CE1FC3C-1E63-4F23-9A54-E5E5635B9E0A}" srcOrd="0" destOrd="0" presId="urn:microsoft.com/office/officeart/2005/8/layout/vList2"/>
    <dgm:cxn modelId="{9FE112C0-54CC-4B09-9781-1B7C4612F971}" type="presOf" srcId="{102024AB-9120-4E42-A5CB-4E15DE20417F}" destId="{C5D5193A-D699-4DC3-A7D5-EE823882D842}" srcOrd="0" destOrd="0" presId="urn:microsoft.com/office/officeart/2005/8/layout/vList2"/>
    <dgm:cxn modelId="{01ECE4AC-9B3A-404C-B605-F4260B6A10A7}" type="presParOf" srcId="{C5D5193A-D699-4DC3-A7D5-EE823882D842}" destId="{81751342-0F61-40C6-9371-1CA8039A0124}" srcOrd="0" destOrd="0" presId="urn:microsoft.com/office/officeart/2005/8/layout/vList2"/>
    <dgm:cxn modelId="{3FA2CEFB-1380-493B-80B9-B11C3139765B}" type="presParOf" srcId="{C5D5193A-D699-4DC3-A7D5-EE823882D842}" destId="{06B53115-D5FE-4A6E-AE8F-530AAC3966FA}" srcOrd="1" destOrd="0" presId="urn:microsoft.com/office/officeart/2005/8/layout/vList2"/>
    <dgm:cxn modelId="{8FCEA474-A71C-4D67-85D1-AB0F9C25B6B4}" type="presParOf" srcId="{C5D5193A-D699-4DC3-A7D5-EE823882D842}" destId="{11CCD9EC-7627-453E-ABD0-7098E510F7D4}" srcOrd="2" destOrd="0" presId="urn:microsoft.com/office/officeart/2005/8/layout/vList2"/>
    <dgm:cxn modelId="{D3EEDA1C-0BE5-4BF6-87FA-D592F1D9A029}" type="presParOf" srcId="{C5D5193A-D699-4DC3-A7D5-EE823882D842}" destId="{F30E28B6-3531-46EE-9797-0AE3CDB5B382}" srcOrd="3" destOrd="0" presId="urn:microsoft.com/office/officeart/2005/8/layout/vList2"/>
    <dgm:cxn modelId="{C25B48DB-04A1-46A1-8E31-9E4D28ACA855}" type="presParOf" srcId="{C5D5193A-D699-4DC3-A7D5-EE823882D842}" destId="{184EFC99-DC52-417B-B499-E9D7B7C78825}" srcOrd="4" destOrd="0" presId="urn:microsoft.com/office/officeart/2005/8/layout/vList2"/>
    <dgm:cxn modelId="{989EFEA9-1127-42B8-B0EE-CB0D40F5EE33}" type="presParOf" srcId="{C5D5193A-D699-4DC3-A7D5-EE823882D842}" destId="{864718D6-AEC2-4DD8-A651-7FE9BA3C5C8F}" srcOrd="5" destOrd="0" presId="urn:microsoft.com/office/officeart/2005/8/layout/vList2"/>
    <dgm:cxn modelId="{228166B4-BB18-48EE-8A8E-567D679353B7}" type="presParOf" srcId="{C5D5193A-D699-4DC3-A7D5-EE823882D842}" destId="{8248311A-8FCB-4979-AD51-011EBD5716FD}" srcOrd="6" destOrd="0" presId="urn:microsoft.com/office/officeart/2005/8/layout/vList2"/>
    <dgm:cxn modelId="{781FAA81-83B0-40C0-8150-025ADC4FDE7B}" type="presParOf" srcId="{C5D5193A-D699-4DC3-A7D5-EE823882D842}" destId="{86ECAF22-9FA0-4438-BF6E-64AF39E55E31}" srcOrd="7" destOrd="0" presId="urn:microsoft.com/office/officeart/2005/8/layout/vList2"/>
    <dgm:cxn modelId="{14FACA84-E56D-4E09-BBFC-E85E6ED8D8ED}" type="presParOf" srcId="{C5D5193A-D699-4DC3-A7D5-EE823882D842}" destId="{2CE1FC3C-1E63-4F23-9A54-E5E5635B9E0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2F463-4D5A-45AF-83DA-BB6AF82A51BA}" type="datetimeFigureOut">
              <a:rPr lang="es-CL" smtClean="0"/>
              <a:t>26-07-2021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23FF0-AD36-4DA6-8CC9-D67AFD2195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9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23FF0-AD36-4DA6-8CC9-D67AFD21959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438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23FF0-AD36-4DA6-8CC9-D67AFD21959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038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540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0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47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40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87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9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14B31E-6132-4A5E-B708-29F9B776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11E7CB4-DB04-477B-B886-B6EB0D2E2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97FDE5-81D5-4662-BD82-D0F961743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8BA742-AE09-492E-968C-10401F9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9FF02D-93D7-4801-9FD0-2763E0DD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1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4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7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8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3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500" y="2299787"/>
            <a:ext cx="3429000" cy="2286000"/>
          </a:xfrm>
        </p:spPr>
        <p:txBody>
          <a:bodyPr>
            <a:normAutofit/>
          </a:bodyPr>
          <a:lstStyle/>
          <a:p>
            <a:pPr algn="l"/>
            <a:r>
              <a:rPr lang="es-MX" sz="3800"/>
              <a:t>PREVENCIÓN y seguridad en el colegio</a:t>
            </a:r>
            <a:endParaRPr lang="es-CL" sz="3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1500" y="4571999"/>
            <a:ext cx="3429000" cy="1524000"/>
          </a:xfrm>
        </p:spPr>
        <p:txBody>
          <a:bodyPr anchor="b">
            <a:normAutofit/>
          </a:bodyPr>
          <a:lstStyle/>
          <a:p>
            <a:pPr algn="l"/>
            <a:endParaRPr lang="es-CL"/>
          </a:p>
          <a:p>
            <a:pPr algn="l"/>
            <a:endParaRPr lang="es-CL" dirty="0"/>
          </a:p>
        </p:txBody>
      </p:sp>
      <p:pic>
        <p:nvPicPr>
          <p:cNvPr id="47" name="Picture 46" descr="Pasillo de escuela con taquillas">
            <a:extLst>
              <a:ext uri="{FF2B5EF4-FFF2-40B4-BE49-F238E27FC236}">
                <a16:creationId xmlns:a16="http://schemas.microsoft.com/office/drawing/2014/main" xmlns="" id="{4324FBCD-239D-435C-B5DC-86FC260E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4" r="5638" b="1"/>
          <a:stretch/>
        </p:blipFill>
        <p:spPr>
          <a:xfrm>
            <a:off x="5143500" y="2528774"/>
            <a:ext cx="3424237" cy="256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21C934-A1D3-418C-BB01-4917D9489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0"/>
            <a:ext cx="2536460" cy="4846967"/>
          </a:xfrm>
        </p:spPr>
        <p:txBody>
          <a:bodyPr>
            <a:normAutofit/>
          </a:bodyPr>
          <a:lstStyle/>
          <a:p>
            <a:r>
              <a:rPr lang="es-CL" sz="3600" b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MEDIDAS     DE SEGURIDAD EN RECREOS</a:t>
            </a:r>
            <a:r>
              <a:rPr lang="es-CL" sz="36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sz="36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3600">
              <a:solidFill>
                <a:srgbClr val="FFFFFF"/>
              </a:solidFill>
            </a:endParaRPr>
          </a:p>
        </p:txBody>
      </p:sp>
      <p:graphicFrame>
        <p:nvGraphicFramePr>
          <p:cNvPr id="14" name="Marcador de contenido 2">
            <a:extLst>
              <a:ext uri="{FF2B5EF4-FFF2-40B4-BE49-F238E27FC236}">
                <a16:creationId xmlns:a16="http://schemas.microsoft.com/office/drawing/2014/main" xmlns="" id="{B8C99F93-B722-43E0-B0CE-CEE279E72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083148"/>
              </p:ext>
            </p:extLst>
          </p:nvPr>
        </p:nvGraphicFramePr>
        <p:xfrm>
          <a:off x="3970581" y="685800"/>
          <a:ext cx="4319742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80132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94E465-241F-4B7D-A4F3-0D11F436C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0"/>
            <a:ext cx="2536460" cy="4846967"/>
          </a:xfrm>
        </p:spPr>
        <p:txBody>
          <a:bodyPr>
            <a:normAutofit/>
          </a:bodyPr>
          <a:lstStyle/>
          <a:p>
            <a:r>
              <a:rPr lang="es-CL" sz="33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ENFERMERÍA </a:t>
            </a:r>
            <a:r>
              <a:rPr lang="es-CL" sz="3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sz="33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sz="3300" dirty="0">
              <a:solidFill>
                <a:srgbClr val="FFFFFF"/>
              </a:solidFill>
            </a:endParaRPr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xmlns="" id="{D7797A55-4DE3-4E51-AA94-CD6AB3D41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362670"/>
              </p:ext>
            </p:extLst>
          </p:nvPr>
        </p:nvGraphicFramePr>
        <p:xfrm>
          <a:off x="3833914" y="438486"/>
          <a:ext cx="4476466" cy="493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384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Gafas encima de un libro">
            <a:extLst>
              <a:ext uri="{FF2B5EF4-FFF2-40B4-BE49-F238E27FC236}">
                <a16:creationId xmlns:a16="http://schemas.microsoft.com/office/drawing/2014/main" xmlns="" id="{7D89F806-38F6-44AD-8589-E0FE3ED4AD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r="9020"/>
          <a:stretch/>
        </p:blipFill>
        <p:spPr>
          <a:xfrm>
            <a:off x="20" y="10"/>
            <a:ext cx="8801080" cy="6408728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143" y="0"/>
            <a:ext cx="8822823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E91B13-3625-4A2F-B7E4-034783E6F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66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/>
              <a:t>AL CUIDARTE PROTEGES A TU FAMILIA</a:t>
            </a:r>
            <a:br>
              <a:rPr lang="es-CL" dirty="0"/>
            </a:br>
            <a:r>
              <a:rPr lang="es-CL" dirty="0"/>
              <a:t>Y A LAS PERSONAS QUE TE RODEAN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E662C4-FA06-47CB-AE2C-39F95A4CB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2063396"/>
            <a:ext cx="779603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L" dirty="0"/>
          </a:p>
          <a:p>
            <a:pPr algn="ctr"/>
            <a:r>
              <a:rPr lang="es-CL" dirty="0"/>
              <a:t>COLEGIO ALCÁNTARA DE LA FLORIDA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600215"/>
            <a:ext cx="879881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252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A9C49B-76D8-4E9B-B430-D1ADF40F1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88A5712-2FE0-4DD4-BDC6-099EA378A0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448E5503-E0F8-4B94-81A3-B1FA57623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E54F896-85E7-4403-9E37-1B004731F8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349072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130D0F-C584-4156-A0CA-3F5123BBF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1" y="685800"/>
            <a:ext cx="2536460" cy="4846967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ELEMENTOS para tu SEGURIDAD  </a:t>
            </a:r>
            <a: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altLang="es-CL" sz="29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altLang="es-CL" sz="2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L" sz="29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9D0F19B-74CE-4188-8AF9-4A2119950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3914" y="685800"/>
            <a:ext cx="4476466" cy="468878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es-MX" sz="1900" dirty="0"/>
          </a:p>
          <a:p>
            <a:pPr>
              <a:lnSpc>
                <a:spcPct val="110000"/>
              </a:lnSpc>
            </a:pPr>
            <a:r>
              <a:rPr lang="es-CL" altLang="es-CL" sz="19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Mascarilla reutilizable - mínimo tres  para cambiarte durante la jornada</a:t>
            </a:r>
          </a:p>
          <a:p>
            <a:pPr>
              <a:lnSpc>
                <a:spcPct val="110000"/>
              </a:lnSpc>
            </a:pPr>
            <a:r>
              <a:rPr lang="es-CL" altLang="es-CL" sz="1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Escudo facial de policarbonato – optativo </a:t>
            </a:r>
          </a:p>
          <a:p>
            <a:pPr>
              <a:lnSpc>
                <a:spcPct val="110000"/>
              </a:lnSpc>
            </a:pPr>
            <a:r>
              <a:rPr lang="es-CL" altLang="es-CL" sz="19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Alcohol gel individual</a:t>
            </a:r>
          </a:p>
          <a:p>
            <a:pPr>
              <a:lnSpc>
                <a:spcPct val="110000"/>
              </a:lnSpc>
            </a:pPr>
            <a:r>
              <a:rPr lang="es-CL" altLang="es-CL" sz="1900" b="1" dirty="0">
                <a:latin typeface="Calibri" panose="020F0502020204030204" pitchFamily="34" charset="0"/>
                <a:cs typeface="Calibri" panose="020F0502020204030204" pitchFamily="34" charset="0"/>
              </a:rPr>
              <a:t>Pañuelos desechables </a:t>
            </a:r>
          </a:p>
          <a:p>
            <a:pPr>
              <a:lnSpc>
                <a:spcPct val="110000"/>
              </a:lnSpc>
            </a:pPr>
            <a:r>
              <a:rPr lang="es-CL" altLang="es-CL" sz="1900" b="1" dirty="0">
                <a:latin typeface="Calibri" panose="020F0502020204030204" pitchFamily="34" charset="0"/>
                <a:cs typeface="Calibri" panose="020F0502020204030204" pitchFamily="34" charset="0"/>
              </a:rPr>
              <a:t>Ropa de cambio - optativo</a:t>
            </a:r>
            <a:r>
              <a:rPr lang="es-CL" altLang="es-CL" sz="19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altLang="es-CL" sz="1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1900" dirty="0"/>
          </a:p>
          <a:p>
            <a:pPr>
              <a:lnSpc>
                <a:spcPct val="110000"/>
              </a:lnSpc>
            </a:pPr>
            <a:endParaRPr lang="es-CL" sz="1900" dirty="0"/>
          </a:p>
          <a:p>
            <a:pPr>
              <a:lnSpc>
                <a:spcPct val="110000"/>
              </a:lnSpc>
            </a:pPr>
            <a:endParaRPr lang="es-CL" sz="1900" dirty="0"/>
          </a:p>
        </p:txBody>
      </p:sp>
    </p:spTree>
    <p:extLst>
      <p:ext uri="{BB962C8B-B14F-4D97-AF65-F5344CB8AC3E}">
        <p14:creationId xmlns:p14="http://schemas.microsoft.com/office/powerpoint/2010/main" val="61826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38E665F-010A-4CF3-9B64-5888D0D74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157ECB-525C-4E44-875F-B8B65B7E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r>
              <a:rPr lang="es-CL"/>
              <a:t>MEDIDAS DE PREVENCIÓN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80976828-639A-477D-974A-516BEA560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671329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130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xmlns="" id="{C38E665F-010A-4CF3-9B64-5888D0D74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A5E3EE-E54B-4537-9669-1B7DF695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r>
              <a:rPr lang="es-CL" altLang="es-CL" sz="3700" dirty="0">
                <a:latin typeface="Calibri" panose="020F0502020204030204" pitchFamily="34" charset="0"/>
                <a:cs typeface="Calibri" panose="020F0502020204030204" pitchFamily="34" charset="0"/>
              </a:rPr>
              <a:t>Recomendaciones de autocuidado</a:t>
            </a:r>
            <a:br>
              <a:rPr lang="es-CL" altLang="es-CL" sz="37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CL" sz="3700" dirty="0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xmlns="" id="{683DD701-013D-4531-B9B8-ADAC35A714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754399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776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C38E665F-010A-4CF3-9B64-5888D0D74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5FB977CD-9306-41B9-A5FE-806FC1797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987595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614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9D2FF5-C78D-4D0F-A2C2-55D9A33B0A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DABCD50-2A43-4A08-8C91-7149DE0568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0B66C21B-84DF-40D9-824D-29F01DB171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607EC9A-1A49-428D-BC58-912B66DEC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4570809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944955-C07A-49E1-B851-D0156CEB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3644224" cy="4846967"/>
          </a:xfrm>
        </p:spPr>
        <p:txBody>
          <a:bodyPr>
            <a:normAutofit/>
          </a:bodyPr>
          <a:lstStyle/>
          <a:p>
            <a:r>
              <a:rPr lang="es-CL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DE SEGURIDAD</a:t>
            </a:r>
            <a:br>
              <a:rPr lang="es-CL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CL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LAS CLASES </a:t>
            </a:r>
            <a:r>
              <a:rPr lang="es-C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B0F831D-3289-4DD5-9754-15C0B1154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787" y="336192"/>
            <a:ext cx="3956726" cy="60233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la sala de clases está marcado con huincha de seguridad el espacio en que debes ubicarte.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Existe 1mt de distancia con tu compañero (a).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 AFORO de tu sala es para 17 alumnos (as).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ingreso a 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</a:t>
            </a: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sala de clases ES por turnos.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Espera fuera de la sala tu turno para entrar. la zona de espera esta marcada con huincha de seguridad.</a:t>
            </a:r>
            <a:endParaRPr lang="es-C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pueden ingresar todos a la vez, el profesor (a) supervisará que no exista aglomeración en el ingreso.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 término de cada clase, el profesor (a) dará la salida de uno en uno para recreo, almuerzo o término de la jornada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 EN TODO MOMENTO LAS AGLOMERACIONES.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es-CL" sz="800" dirty="0"/>
          </a:p>
        </p:txBody>
      </p:sp>
    </p:spTree>
    <p:extLst>
      <p:ext uri="{BB962C8B-B14F-4D97-AF65-F5344CB8AC3E}">
        <p14:creationId xmlns:p14="http://schemas.microsoft.com/office/powerpoint/2010/main" val="272224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073004-2B14-49E5-81A5-4213AA6A5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662" cy="1151965"/>
          </a:xfrm>
        </p:spPr>
        <p:txBody>
          <a:bodyPr>
            <a:normAutofit/>
          </a:bodyPr>
          <a:lstStyle/>
          <a:p>
            <a:r>
              <a:rPr lang="es-MX" sz="3700"/>
              <a:t>MEDIDAS DE SEGURIDAD PERMANENTES</a:t>
            </a:r>
            <a:endParaRPr lang="es-CL" sz="370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89818805-43C0-4F51-916D-0FE8A4708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550122"/>
              </p:ext>
            </p:extLst>
          </p:nvPr>
        </p:nvGraphicFramePr>
        <p:xfrm>
          <a:off x="514350" y="2063750"/>
          <a:ext cx="7796212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957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1C4DAAB9-1F6E-44A6-8EBD-11AA857B20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75D08E-EB98-42C8-822C-E4D0A17C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r>
              <a:rPr lang="es-MX" sz="3700"/>
              <a:t>TU SEGURIDAD ES LA seguridad DE TODOS</a:t>
            </a:r>
            <a:endParaRPr lang="es-CL" sz="3700"/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xmlns="" id="{02A21609-4326-4567-B2DC-DEAA74473F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398840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7640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C38E665F-010A-4CF3-9B64-5888D0D745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C20F02-5BA5-43AB-8BC1-97767320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8094627" cy="1151965"/>
          </a:xfrm>
        </p:spPr>
        <p:txBody>
          <a:bodyPr>
            <a:normAutofit/>
          </a:bodyPr>
          <a:lstStyle/>
          <a:p>
            <a:r>
              <a:rPr lang="es-MX"/>
              <a:t>SEGURIDAD EN TODO LUGAR</a:t>
            </a:r>
            <a:endParaRPr lang="es-CL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xmlns="" id="{9EB2AECC-E4D1-4DF7-99F2-43B1A5FDCC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312325"/>
              </p:ext>
            </p:extLst>
          </p:nvPr>
        </p:nvGraphicFramePr>
        <p:xfrm>
          <a:off x="514350" y="2063750"/>
          <a:ext cx="809505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07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480</TotalTime>
  <Words>862</Words>
  <Application>Microsoft Office PowerPoint</Application>
  <PresentationFormat>Presentación en pantalla (4:3)</PresentationFormat>
  <Paragraphs>77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Evento principal</vt:lpstr>
      <vt:lpstr>PREVENCIÓN y seguridad en el colegio</vt:lpstr>
      <vt:lpstr>    ELEMENTOS para tu SEGURIDAD       </vt:lpstr>
      <vt:lpstr>MEDIDAS DE PREVENCIÓN</vt:lpstr>
      <vt:lpstr>Recomendaciones de autocuidado </vt:lpstr>
      <vt:lpstr>Presentación de PowerPoint</vt:lpstr>
      <vt:lpstr>MEDIDAS DE SEGURIDAD EN LAS CLASES  </vt:lpstr>
      <vt:lpstr>MEDIDAS DE SEGURIDAD PERMANENTES</vt:lpstr>
      <vt:lpstr>TU SEGURIDAD ES LA seguridad DE TODOS</vt:lpstr>
      <vt:lpstr>SEGURIDAD EN TODO LUGAR</vt:lpstr>
      <vt:lpstr> MEDIDAS     DE SEGURIDAD EN RECREOS </vt:lpstr>
      <vt:lpstr>ENFERMERÍA  </vt:lpstr>
      <vt:lpstr>AL CUIDARTE PROTEGES A TU FAMILIA Y A LAS PERSONAS QUE TE RODEAN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APRENDIZAJE SOCIOEMOCIONAL</dc:title>
  <dc:creator>María Angélica</dc:creator>
  <cp:lastModifiedBy>ximena</cp:lastModifiedBy>
  <cp:revision>117</cp:revision>
  <dcterms:created xsi:type="dcterms:W3CDTF">2020-06-02T16:34:48Z</dcterms:created>
  <dcterms:modified xsi:type="dcterms:W3CDTF">2021-07-26T15:46:33Z</dcterms:modified>
</cp:coreProperties>
</file>