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7" r:id="rId5"/>
    <p:sldId id="258" r:id="rId6"/>
    <p:sldId id="265" r:id="rId7"/>
    <p:sldId id="268" r:id="rId8"/>
    <p:sldId id="271" r:id="rId9"/>
    <p:sldId id="272" r:id="rId10"/>
    <p:sldId id="261" r:id="rId11"/>
    <p:sldId id="273" r:id="rId12"/>
    <p:sldId id="263"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E9555-197F-44F4-B6C2-3B76DACCB9E6}" v="7" dt="2021-04-29T13:25:21.789"/>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95" autoAdjust="0"/>
  </p:normalViewPr>
  <p:slideViewPr>
    <p:cSldViewPr snapToGrid="0">
      <p:cViewPr varScale="1">
        <p:scale>
          <a:sx n="73" d="100"/>
          <a:sy n="73" d="100"/>
        </p:scale>
        <p:origin x="61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edad Alegria" userId="S::salegria@delsol.alicante.cl::b882f5cd-c2e1-45d7-81f4-3a015d5528f6" providerId="AD" clId="Web-{F1EE9555-197F-44F4-B6C2-3B76DACCB9E6}"/>
    <pc:docChg chg="modSld">
      <pc:chgData name="Soledad Alegria" userId="S::salegria@delsol.alicante.cl::b882f5cd-c2e1-45d7-81f4-3a015d5528f6" providerId="AD" clId="Web-{F1EE9555-197F-44F4-B6C2-3B76DACCB9E6}" dt="2021-04-29T13:25:21.789" v="6" actId="1076"/>
      <pc:docMkLst>
        <pc:docMk/>
      </pc:docMkLst>
      <pc:sldChg chg="modSp">
        <pc:chgData name="Soledad Alegria" userId="S::salegria@delsol.alicante.cl::b882f5cd-c2e1-45d7-81f4-3a015d5528f6" providerId="AD" clId="Web-{F1EE9555-197F-44F4-B6C2-3B76DACCB9E6}" dt="2021-04-29T13:25:21.789" v="6" actId="1076"/>
        <pc:sldMkLst>
          <pc:docMk/>
          <pc:sldMk cId="3427522533" sldId="265"/>
        </pc:sldMkLst>
        <pc:picChg chg="mod">
          <ac:chgData name="Soledad Alegria" userId="S::salegria@delsol.alicante.cl::b882f5cd-c2e1-45d7-81f4-3a015d5528f6" providerId="AD" clId="Web-{F1EE9555-197F-44F4-B6C2-3B76DACCB9E6}" dt="2021-04-29T13:25:02.522" v="2" actId="1076"/>
          <ac:picMkLst>
            <pc:docMk/>
            <pc:sldMk cId="3427522533" sldId="265"/>
            <ac:picMk id="6" creationId="{00000000-0000-0000-0000-000000000000}"/>
          </ac:picMkLst>
        </pc:picChg>
        <pc:picChg chg="mod">
          <ac:chgData name="Soledad Alegria" userId="S::salegria@delsol.alicante.cl::b882f5cd-c2e1-45d7-81f4-3a015d5528f6" providerId="AD" clId="Web-{F1EE9555-197F-44F4-B6C2-3B76DACCB9E6}" dt="2021-04-29T13:25:10.491" v="4" actId="1076"/>
          <ac:picMkLst>
            <pc:docMk/>
            <pc:sldMk cId="3427522533" sldId="265"/>
            <ac:picMk id="7" creationId="{00000000-0000-0000-0000-000000000000}"/>
          </ac:picMkLst>
        </pc:picChg>
        <pc:picChg chg="mod">
          <ac:chgData name="Soledad Alegria" userId="S::salegria@delsol.alicante.cl::b882f5cd-c2e1-45d7-81f4-3a015d5528f6" providerId="AD" clId="Web-{F1EE9555-197F-44F4-B6C2-3B76DACCB9E6}" dt="2021-04-29T13:25:21.789" v="6" actId="1076"/>
          <ac:picMkLst>
            <pc:docMk/>
            <pc:sldMk cId="3427522533" sldId="265"/>
            <ac:picMk id="8" creationId="{00000000-0000-0000-0000-000000000000}"/>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07375-CAFE-475F-B8CB-B0A8B39380C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L"/>
        </a:p>
      </dgm:t>
    </dgm:pt>
    <dgm:pt modelId="{59B719A6-E969-4BDD-89FD-66903A106219}">
      <dgm:prSet custT="1"/>
      <dgm:spPr>
        <a:solidFill>
          <a:srgbClr val="0070C0"/>
        </a:solidFill>
      </dgm:spPr>
      <dgm:t>
        <a:bodyPr/>
        <a:lstStyle/>
        <a:p>
          <a:pPr algn="ctr" rtl="0"/>
          <a:r>
            <a:rPr lang="es-ES" sz="1400" dirty="0"/>
            <a:t>Por razones obvias, no nos podemos reunir a celebrar como es habitual; sin embargo, queremos invitarlas e invitarlos a realizar una reflexión personal de cómo los libros nos han acompañado en nuestra vida, ya que es fundamental para el desarrollo de nuestros(as) estudiantes, ampliar su cosmovisión de mundo, así como acercarlos(as) a la lectura y promover actividades que motiven su aprendizaje a través de experiencias significativas.</a:t>
          </a:r>
          <a:endParaRPr lang="es-CL" sz="1400" dirty="0"/>
        </a:p>
      </dgm:t>
    </dgm:pt>
    <dgm:pt modelId="{FBB794A8-A765-4C40-861C-93AAB6936855}" type="parTrans" cxnId="{E024DC6B-253D-41E5-97DC-E083A4307EDE}">
      <dgm:prSet/>
      <dgm:spPr/>
      <dgm:t>
        <a:bodyPr/>
        <a:lstStyle/>
        <a:p>
          <a:endParaRPr lang="es-CL"/>
        </a:p>
      </dgm:t>
    </dgm:pt>
    <dgm:pt modelId="{7E54A8BC-5EF3-406F-951D-92BDEA91BD16}" type="sibTrans" cxnId="{E024DC6B-253D-41E5-97DC-E083A4307EDE}">
      <dgm:prSet/>
      <dgm:spPr/>
      <dgm:t>
        <a:bodyPr/>
        <a:lstStyle/>
        <a:p>
          <a:endParaRPr lang="es-CL"/>
        </a:p>
      </dgm:t>
    </dgm:pt>
    <dgm:pt modelId="{C14DB454-DA26-43D3-B4C0-5D74112B7D9C}">
      <dgm:prSet/>
      <dgm:spPr>
        <a:solidFill>
          <a:schemeClr val="accent1"/>
        </a:solidFill>
      </dgm:spPr>
      <dgm:t>
        <a:bodyPr/>
        <a:lstStyle/>
        <a:p>
          <a:pPr rtl="0"/>
          <a:r>
            <a:rPr lang="es-ES" dirty="0"/>
            <a:t>Por todo lo anterior, es preciso que en el marco de la celebración del </a:t>
          </a:r>
          <a:r>
            <a:rPr lang="es-ES" i="1" dirty="0"/>
            <a:t>Día mundial del libro y de la lectura</a:t>
          </a:r>
          <a:r>
            <a:rPr lang="es-ES" dirty="0"/>
            <a:t> de este año 2021, se propongan un conjunto de actividades culturales que tengan como centro la importancia de los libros para cada uno de nosotros y nosotras.</a:t>
          </a:r>
          <a:endParaRPr lang="es-CL" dirty="0"/>
        </a:p>
      </dgm:t>
    </dgm:pt>
    <dgm:pt modelId="{B1CD8658-A1BB-42F7-8B58-779FEA0461E9}" type="parTrans" cxnId="{F7120DE5-3DCE-4103-A89C-07E91DA3EB54}">
      <dgm:prSet/>
      <dgm:spPr/>
      <dgm:t>
        <a:bodyPr/>
        <a:lstStyle/>
        <a:p>
          <a:endParaRPr lang="es-CL"/>
        </a:p>
      </dgm:t>
    </dgm:pt>
    <dgm:pt modelId="{6E644451-3FCE-4A98-9390-C54AA602C40E}" type="sibTrans" cxnId="{F7120DE5-3DCE-4103-A89C-07E91DA3EB54}">
      <dgm:prSet/>
      <dgm:spPr/>
      <dgm:t>
        <a:bodyPr/>
        <a:lstStyle/>
        <a:p>
          <a:endParaRPr lang="es-CL"/>
        </a:p>
      </dgm:t>
    </dgm:pt>
    <dgm:pt modelId="{F1255B30-6C77-4052-AAED-E216286F6620}" type="pres">
      <dgm:prSet presAssocID="{03D07375-CAFE-475F-B8CB-B0A8B39380C3}" presName="linearFlow" presStyleCnt="0">
        <dgm:presLayoutVars>
          <dgm:dir/>
          <dgm:resizeHandles val="exact"/>
        </dgm:presLayoutVars>
      </dgm:prSet>
      <dgm:spPr/>
      <dgm:t>
        <a:bodyPr/>
        <a:lstStyle/>
        <a:p>
          <a:endParaRPr lang="es-ES"/>
        </a:p>
      </dgm:t>
    </dgm:pt>
    <dgm:pt modelId="{E90FA8D4-88A3-4BD0-9FFF-7377C1DCCB11}" type="pres">
      <dgm:prSet presAssocID="{59B719A6-E969-4BDD-89FD-66903A106219}" presName="composite" presStyleCnt="0"/>
      <dgm:spPr/>
    </dgm:pt>
    <dgm:pt modelId="{FA15F008-9F01-4285-A212-67E40632780C}" type="pres">
      <dgm:prSet presAssocID="{59B719A6-E969-4BDD-89FD-66903A106219}" presName="imgShp" presStyleLbl="fgImgPlace1" presStyleIdx="0" presStyleCnt="2" custScaleX="69731" custScaleY="62364" custLinFactNeighborX="-29397" custLinFactNeighborY="-24699"/>
      <dgm:spPr>
        <a:blipFill rotWithShape="1">
          <a:blip xmlns:r="http://schemas.openxmlformats.org/officeDocument/2006/relationships" r:embed="rId1"/>
          <a:stretch>
            <a:fillRect/>
          </a:stretch>
        </a:blipFill>
      </dgm:spPr>
    </dgm:pt>
    <dgm:pt modelId="{E90EB5A8-B699-49BF-80B5-39818E43E5A0}" type="pres">
      <dgm:prSet presAssocID="{59B719A6-E969-4BDD-89FD-66903A106219}" presName="txShp" presStyleLbl="node1" presStyleIdx="0" presStyleCnt="2" custScaleX="146292" custScaleY="72931" custLinFactNeighborX="19066" custLinFactNeighborY="-23444">
        <dgm:presLayoutVars>
          <dgm:bulletEnabled val="1"/>
        </dgm:presLayoutVars>
      </dgm:prSet>
      <dgm:spPr/>
      <dgm:t>
        <a:bodyPr/>
        <a:lstStyle/>
        <a:p>
          <a:endParaRPr lang="es-ES"/>
        </a:p>
      </dgm:t>
    </dgm:pt>
    <dgm:pt modelId="{70005AA2-A164-4461-896A-19B7EC45C8EF}" type="pres">
      <dgm:prSet presAssocID="{7E54A8BC-5EF3-406F-951D-92BDEA91BD16}" presName="spacing" presStyleCnt="0"/>
      <dgm:spPr/>
    </dgm:pt>
    <dgm:pt modelId="{C53DA19B-F607-49DB-B074-1808C9670996}" type="pres">
      <dgm:prSet presAssocID="{C14DB454-DA26-43D3-B4C0-5D74112B7D9C}" presName="composite" presStyleCnt="0"/>
      <dgm:spPr/>
    </dgm:pt>
    <dgm:pt modelId="{7131E6E0-A54F-4C3B-A575-AA4B80C3FD2D}" type="pres">
      <dgm:prSet presAssocID="{C14DB454-DA26-43D3-B4C0-5D74112B7D9C}" presName="imgShp" presStyleLbl="fgImgPlace1" presStyleIdx="1" presStyleCnt="2" custScaleX="72747" custScaleY="63848" custLinFactNeighborX="-24472" custLinFactNeighborY="-5177"/>
      <dgm:spPr>
        <a:blipFill rotWithShape="1">
          <a:blip xmlns:r="http://schemas.openxmlformats.org/officeDocument/2006/relationships" r:embed="rId2"/>
          <a:stretch>
            <a:fillRect/>
          </a:stretch>
        </a:blipFill>
      </dgm:spPr>
    </dgm:pt>
    <dgm:pt modelId="{EB270093-9AF2-4077-A0A9-45BDEFBB22F4}" type="pres">
      <dgm:prSet presAssocID="{C14DB454-DA26-43D3-B4C0-5D74112B7D9C}" presName="txShp" presStyleLbl="node1" presStyleIdx="1" presStyleCnt="2" custScaleX="146292" custScaleY="72931" custLinFactNeighborX="2441" custLinFactNeighborY="22716">
        <dgm:presLayoutVars>
          <dgm:bulletEnabled val="1"/>
        </dgm:presLayoutVars>
      </dgm:prSet>
      <dgm:spPr/>
      <dgm:t>
        <a:bodyPr/>
        <a:lstStyle/>
        <a:p>
          <a:endParaRPr lang="es-ES"/>
        </a:p>
      </dgm:t>
    </dgm:pt>
  </dgm:ptLst>
  <dgm:cxnLst>
    <dgm:cxn modelId="{8A40512F-6D49-4D87-A2DF-139E41949E6B}" type="presOf" srcId="{C14DB454-DA26-43D3-B4C0-5D74112B7D9C}" destId="{EB270093-9AF2-4077-A0A9-45BDEFBB22F4}" srcOrd="0" destOrd="0" presId="urn:microsoft.com/office/officeart/2005/8/layout/vList3"/>
    <dgm:cxn modelId="{E024DC6B-253D-41E5-97DC-E083A4307EDE}" srcId="{03D07375-CAFE-475F-B8CB-B0A8B39380C3}" destId="{59B719A6-E969-4BDD-89FD-66903A106219}" srcOrd="0" destOrd="0" parTransId="{FBB794A8-A765-4C40-861C-93AAB6936855}" sibTransId="{7E54A8BC-5EF3-406F-951D-92BDEA91BD16}"/>
    <dgm:cxn modelId="{A2198CAF-C955-4BD0-AC37-C8B832DAC5C6}" type="presOf" srcId="{59B719A6-E969-4BDD-89FD-66903A106219}" destId="{E90EB5A8-B699-49BF-80B5-39818E43E5A0}" srcOrd="0" destOrd="0" presId="urn:microsoft.com/office/officeart/2005/8/layout/vList3"/>
    <dgm:cxn modelId="{F7120DE5-3DCE-4103-A89C-07E91DA3EB54}" srcId="{03D07375-CAFE-475F-B8CB-B0A8B39380C3}" destId="{C14DB454-DA26-43D3-B4C0-5D74112B7D9C}" srcOrd="1" destOrd="0" parTransId="{B1CD8658-A1BB-42F7-8B58-779FEA0461E9}" sibTransId="{6E644451-3FCE-4A98-9390-C54AA602C40E}"/>
    <dgm:cxn modelId="{2D1CBB3B-993F-495D-B1C6-724C0D3C11FF}" type="presOf" srcId="{03D07375-CAFE-475F-B8CB-B0A8B39380C3}" destId="{F1255B30-6C77-4052-AAED-E216286F6620}" srcOrd="0" destOrd="0" presId="urn:microsoft.com/office/officeart/2005/8/layout/vList3"/>
    <dgm:cxn modelId="{114765A3-B96B-440D-BCCE-A5F1ADEACAD7}" type="presParOf" srcId="{F1255B30-6C77-4052-AAED-E216286F6620}" destId="{E90FA8D4-88A3-4BD0-9FFF-7377C1DCCB11}" srcOrd="0" destOrd="0" presId="urn:microsoft.com/office/officeart/2005/8/layout/vList3"/>
    <dgm:cxn modelId="{A28EDF48-9ECE-467B-B102-F5C340FCE836}" type="presParOf" srcId="{E90FA8D4-88A3-4BD0-9FFF-7377C1DCCB11}" destId="{FA15F008-9F01-4285-A212-67E40632780C}" srcOrd="0" destOrd="0" presId="urn:microsoft.com/office/officeart/2005/8/layout/vList3"/>
    <dgm:cxn modelId="{DC82AAF3-3EB4-421C-B7B6-1E8D89289E38}" type="presParOf" srcId="{E90FA8D4-88A3-4BD0-9FFF-7377C1DCCB11}" destId="{E90EB5A8-B699-49BF-80B5-39818E43E5A0}" srcOrd="1" destOrd="0" presId="urn:microsoft.com/office/officeart/2005/8/layout/vList3"/>
    <dgm:cxn modelId="{A8E1F0C2-7785-4D2E-9FC3-1F8640E66C57}" type="presParOf" srcId="{F1255B30-6C77-4052-AAED-E216286F6620}" destId="{70005AA2-A164-4461-896A-19B7EC45C8EF}" srcOrd="1" destOrd="0" presId="urn:microsoft.com/office/officeart/2005/8/layout/vList3"/>
    <dgm:cxn modelId="{5B3B0F8F-A6C3-438C-9860-A3211AEEE4AC}" type="presParOf" srcId="{F1255B30-6C77-4052-AAED-E216286F6620}" destId="{C53DA19B-F607-49DB-B074-1808C9670996}" srcOrd="2" destOrd="0" presId="urn:microsoft.com/office/officeart/2005/8/layout/vList3"/>
    <dgm:cxn modelId="{8A28917F-AB58-48D1-99AB-FA5AAE2C88B2}" type="presParOf" srcId="{C53DA19B-F607-49DB-B074-1808C9670996}" destId="{7131E6E0-A54F-4C3B-A575-AA4B80C3FD2D}" srcOrd="0" destOrd="0" presId="urn:microsoft.com/office/officeart/2005/8/layout/vList3"/>
    <dgm:cxn modelId="{E8C2ACE0-C266-4233-862E-5C7D11B02C19}" type="presParOf" srcId="{C53DA19B-F607-49DB-B074-1808C9670996}" destId="{EB270093-9AF2-4077-A0A9-45BDEFBB22F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0EFAF7DB-220E-474B-A306-B18848A2E64E}">
      <dgm:prSet phldrT="[Text]" custT="1"/>
      <dgm:spPr>
        <a:solidFill>
          <a:schemeClr val="accent5">
            <a:lumMod val="50000"/>
          </a:schemeClr>
        </a:solidFill>
      </dgm:spPr>
      <dgm:t>
        <a:bodyPr rtlCol="0"/>
        <a:lstStyle/>
        <a:p>
          <a:pPr algn="just" rtl="0"/>
          <a:r>
            <a:rPr lang="es-ES" sz="800" b="1" dirty="0">
              <a:latin typeface="+mj-lt"/>
              <a:cs typeface="Calibri" panose="020F0502020204030204" pitchFamily="34" charset="0"/>
            </a:rPr>
            <a:t>1. Yo leo… ¿tú, lees?: </a:t>
          </a:r>
          <a:r>
            <a:rPr lang="es-ES" sz="800" dirty="0">
              <a:latin typeface="+mj-lt"/>
              <a:cs typeface="Calibri" panose="020F0502020204030204" pitchFamily="34" charset="0"/>
            </a:rPr>
            <a:t>El o la estudiante escoge un libro que haya leído y que quiera compartir con sus compañeros y compañeras para incentivar su lectura. Para ello, debe contar de qué se trata y fundamentar por qué escogió ese libro, además de explicar por qué debería ser leído.</a:t>
          </a:r>
          <a:endParaRPr lang="es-CL" sz="800" dirty="0">
            <a:latin typeface="+mj-lt"/>
            <a:cs typeface="Calibri" panose="020F0502020204030204" pitchFamily="34" charset="0"/>
          </a:endParaRPr>
        </a:p>
        <a:p>
          <a:pPr algn="just"/>
          <a:r>
            <a:rPr lang="es-ES" sz="800" dirty="0">
              <a:latin typeface="+mj-lt"/>
              <a:cs typeface="Calibri" panose="020F0502020204030204" pitchFamily="34" charset="0"/>
            </a:rPr>
            <a:t>El objetivo es incentivar la lectura de los y las estudiantes, empezando por cada una de sus experiencias lectoras.</a:t>
          </a:r>
          <a:endParaRPr lang="es-CL" sz="800" dirty="0">
            <a:latin typeface="+mj-lt"/>
            <a:cs typeface="Calibri" panose="020F0502020204030204" pitchFamily="34" charset="0"/>
          </a:endParaRPr>
        </a:p>
        <a:p>
          <a:pPr algn="just"/>
          <a:r>
            <a:rPr lang="es-ES" sz="800" dirty="0">
              <a:latin typeface="+mj-lt"/>
              <a:cs typeface="Calibri" panose="020F0502020204030204" pitchFamily="34" charset="0"/>
            </a:rPr>
            <a:t>Se pueden incorporar, como sugerencias, motivaciones personales para seleccionar un libro, tales como: “Mi primer libro” – “El libro más importante en mi vida” – “El último libro que leí”, etc.</a:t>
          </a:r>
          <a:endParaRPr lang="es-ES" sz="800" noProof="0" dirty="0">
            <a:latin typeface="+mj-lt"/>
            <a:cs typeface="Calibri" panose="020F0502020204030204" pitchFamily="34" charset="0"/>
          </a:endParaRPr>
        </a:p>
      </dgm:t>
    </dgm:pt>
    <dgm:pt modelId="{ADEA5C60-BA03-45CE-8AE4-87E8350E817F}" type="parTrans" cxnId="{E88E6FD0-5EE8-42CE-8AC4-D71962510EE7}">
      <dgm:prSet/>
      <dgm:spPr/>
      <dgm:t>
        <a:bodyPr rtlCol="0"/>
        <a:lstStyle/>
        <a:p>
          <a:pPr rtl="0"/>
          <a:endParaRPr lang="en-US"/>
        </a:p>
      </dgm:t>
    </dgm:pt>
    <dgm:pt modelId="{8655DB40-16AB-41AF-B7B9-C009642A6E8E}" type="sibTrans" cxnId="{E88E6FD0-5EE8-42CE-8AC4-D71962510EE7}">
      <dgm:prSet/>
      <dgm:spPr/>
      <dgm:t>
        <a:bodyPr rtlCol="0"/>
        <a:lstStyle/>
        <a:p>
          <a:pPr rtl="0"/>
          <a:endParaRPr lang="en-US"/>
        </a:p>
      </dgm:t>
    </dgm:pt>
    <dgm:pt modelId="{9CA7C66F-6CF9-4093-95BD-C861D9811AA0}">
      <dgm:prSet phldrT="[Text]" custT="1"/>
      <dgm:spPr>
        <a:solidFill>
          <a:schemeClr val="accent3">
            <a:lumMod val="75000"/>
          </a:schemeClr>
        </a:solidFill>
      </dgm:spPr>
      <dgm:t>
        <a:bodyPr rtlCol="0"/>
        <a:lstStyle/>
        <a:p>
          <a:pPr rtl="0"/>
          <a:r>
            <a:rPr lang="es-ES" sz="1200" b="1" dirty="0">
              <a:latin typeface="+mj-lt"/>
              <a:cs typeface="Calibri" panose="020F0502020204030204" pitchFamily="34" charset="0"/>
            </a:rPr>
            <a:t>2. Mostremos nuestras bibliotecas: </a:t>
          </a:r>
          <a:r>
            <a:rPr lang="es-ES" sz="1200" dirty="0">
              <a:latin typeface="+mj-lt"/>
              <a:cs typeface="Calibri" panose="020F0502020204030204" pitchFamily="34" charset="0"/>
            </a:rPr>
            <a:t>Se invita a las y los estudiantes, profesores(as) y familias a mostrar sus bibliotecas, pensando en el lugar especial que ocupan los libros en nuestro hogar. El sentido de esta actividad es abrir un espacio de nuestra casa que está dedicado a los libros.</a:t>
          </a:r>
          <a:endParaRPr lang="es-ES" sz="1200" noProof="0" dirty="0">
            <a:latin typeface="+mj-lt"/>
            <a:cs typeface="Calibri" panose="020F0502020204030204" pitchFamily="34" charset="0"/>
          </a:endParaRP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rtlCol="0"/>
        <a:lstStyle/>
        <a:p>
          <a:pPr rtl="0"/>
          <a:endParaRPr lang="en-US"/>
        </a:p>
      </dgm:t>
    </dgm:pt>
    <dgm:pt modelId="{9AC506A7-F034-46F5-B26F-46FD22856FB4}" type="sibTrans" cxnId="{1A254136-9EEE-43D0-BC71-1289B085104A}">
      <dgm:prSet/>
      <dgm:spPr/>
      <dgm:t>
        <a:bodyPr rtlCol="0"/>
        <a:lstStyle/>
        <a:p>
          <a:pPr rtl="0"/>
          <a:endParaRPr lang="en-US"/>
        </a:p>
      </dgm:t>
    </dgm:pt>
    <dgm:pt modelId="{8AEC6483-23EF-4414-8E2A-6A005181899E}">
      <dgm:prSet phldrT="[Text]" custT="1"/>
      <dgm:spPr/>
      <dgm:t>
        <a:bodyPr rtlCol="0"/>
        <a:lstStyle/>
        <a:p>
          <a:pPr rtl="0"/>
          <a:r>
            <a:rPr lang="es-ES" sz="900" b="1" dirty="0">
              <a:latin typeface="+mj-lt"/>
              <a:cs typeface="Calibri" panose="020F0502020204030204" pitchFamily="34" charset="0"/>
            </a:rPr>
            <a:t>4. ¿Qué película que me gusta está basada en un libro?: </a:t>
          </a:r>
          <a:r>
            <a:rPr lang="es-ES" sz="900" dirty="0">
              <a:latin typeface="+mj-lt"/>
              <a:cs typeface="Calibri" panose="020F0502020204030204" pitchFamily="34" charset="0"/>
            </a:rPr>
            <a:t>Las y los estudiantes buscan en su repertorio de películas o series, una que esté basada en alguna obra literaria. Luego, identifican su relación con el texto original y la presenta a sus compañeros para criticar la película y/o recomendarla.</a:t>
          </a:r>
          <a:endParaRPr lang="es-CL" sz="900" dirty="0">
            <a:latin typeface="+mj-lt"/>
            <a:cs typeface="Calibri" panose="020F0502020204030204" pitchFamily="34" charset="0"/>
          </a:endParaRPr>
        </a:p>
        <a:p>
          <a:endParaRPr lang="es-CL" sz="900" dirty="0">
            <a:latin typeface="+mj-lt"/>
            <a:cs typeface="Calibri" panose="020F0502020204030204" pitchFamily="34" charset="0"/>
          </a:endParaRPr>
        </a:p>
        <a:p>
          <a:r>
            <a:rPr lang="es-ES" sz="900" b="1" dirty="0">
              <a:latin typeface="+mj-lt"/>
              <a:cs typeface="Calibri" panose="020F0502020204030204" pitchFamily="34" charset="0"/>
            </a:rPr>
            <a:t>5. ¿Qué videojuego que conozco está inspirado en un libro?: </a:t>
          </a:r>
          <a:r>
            <a:rPr lang="es-ES" sz="900" dirty="0">
              <a:latin typeface="+mj-lt"/>
              <a:cs typeface="Calibri" panose="020F0502020204030204" pitchFamily="34" charset="0"/>
            </a:rPr>
            <a:t>Las y los estudiantes investigan algún videojuego que se haya inspirado en un libro. Luego, lo presentan a sus compañeros y comparten sus apreciaciones personales.</a:t>
          </a:r>
          <a:endParaRPr lang="es-ES" sz="900" noProof="0" dirty="0">
            <a:latin typeface="+mj-lt"/>
            <a:cs typeface="Calibri" panose="020F0502020204030204" pitchFamily="34" charset="0"/>
          </a:endParaRPr>
        </a:p>
      </dgm:t>
    </dgm:pt>
    <dgm:pt modelId="{526DBE94-00A7-461E-AF61-51DFFA468BD0}" type="parTrans" cxnId="{976405B9-79B8-494E-A105-801AB128A327}">
      <dgm:prSet/>
      <dgm:spPr/>
      <dgm:t>
        <a:bodyPr rtlCol="0"/>
        <a:lstStyle/>
        <a:p>
          <a:pPr rtl="0"/>
          <a:endParaRPr lang="en-US"/>
        </a:p>
      </dgm:t>
    </dgm:pt>
    <dgm:pt modelId="{C81D2561-AE20-4589-919A-5479573342B0}" type="sibTrans" cxnId="{976405B9-79B8-494E-A105-801AB128A327}">
      <dgm:prSet/>
      <dgm:spPr/>
      <dgm:t>
        <a:bodyPr rtlCol="0"/>
        <a:lstStyle/>
        <a:p>
          <a:pPr rtl="0"/>
          <a:endParaRPr lang="en-US"/>
        </a:p>
      </dgm:t>
    </dgm:pt>
    <dgm:pt modelId="{056BF56F-CC43-4DDD-9D89-CA94DE101ECC}">
      <dgm:prSet phldrT="[Text]" custT="1"/>
      <dgm:spPr>
        <a:solidFill>
          <a:schemeClr val="accent5">
            <a:lumMod val="75000"/>
          </a:schemeClr>
        </a:solidFill>
      </dgm:spPr>
      <dgm:t>
        <a:bodyPr/>
        <a:lstStyle/>
        <a:p>
          <a:pPr rtl="0"/>
          <a:r>
            <a:rPr lang="es-ES" sz="1200" b="1" dirty="0"/>
            <a:t>6. “Yo también escribo”: </a:t>
          </a:r>
          <a:r>
            <a:rPr lang="es-ES" sz="1200" dirty="0"/>
            <a:t>Se invita a las y los estudiantes, sus familias y a las y los profesores(as) a compartir alguna de sus creaciones literarias, considerando algún escrito de su autoría. El objetivo de esta actividad es realizar una lectura personal de su redacción.</a:t>
          </a:r>
          <a:endParaRPr lang="es-ES" sz="1200" noProof="0" dirty="0"/>
        </a:p>
      </dgm:t>
    </dgm:pt>
    <dgm:pt modelId="{001921C4-E4A3-488C-B466-13D798BB2038}" type="parTrans" cxnId="{778F2B2A-B50E-4B4B-8031-BBB0BAF3076A}">
      <dgm:prSet/>
      <dgm:spPr/>
      <dgm:t>
        <a:bodyPr rtlCol="0"/>
        <a:lstStyle/>
        <a:p>
          <a:pPr rtl="0"/>
          <a:endParaRPr lang="en-US"/>
        </a:p>
      </dgm:t>
    </dgm:pt>
    <dgm:pt modelId="{B28DA56B-359A-427D-B40B-7C9A5E29DAD4}" type="sibTrans" cxnId="{778F2B2A-B50E-4B4B-8031-BBB0BAF3076A}">
      <dgm:prSet/>
      <dgm:spPr/>
      <dgm:t>
        <a:bodyPr rtlCol="0"/>
        <a:lstStyle/>
        <a:p>
          <a:pPr rtl="0"/>
          <a:endParaRPr lang="en-US"/>
        </a:p>
      </dgm:t>
    </dgm:pt>
    <dgm:pt modelId="{96140069-400A-46AA-A13A-7C4A2A24CFD4}">
      <dgm:prSet custT="1"/>
      <dgm:spPr>
        <a:solidFill>
          <a:schemeClr val="accent2">
            <a:lumMod val="50000"/>
          </a:schemeClr>
        </a:solidFill>
      </dgm:spPr>
      <dgm:t>
        <a:bodyPr/>
        <a:lstStyle/>
        <a:p>
          <a:r>
            <a:rPr lang="es-ES" sz="1200" b="1" dirty="0">
              <a:latin typeface="+mj-lt"/>
              <a:cs typeface="Calibri" panose="020F0502020204030204" pitchFamily="34" charset="0"/>
            </a:rPr>
            <a:t>3. Mi personaje literario favorito: </a:t>
          </a:r>
          <a:r>
            <a:rPr lang="es-ES" sz="1200" dirty="0">
              <a:latin typeface="+mj-lt"/>
              <a:cs typeface="Calibri" panose="020F0502020204030204" pitchFamily="34" charset="0"/>
            </a:rPr>
            <a:t>Se invita a las y los estudiantes, y a las y los docentes a escoger un personaje literario de su agrado, para caracterizarlo y que nos cuente su historia. El objetivo de esta actividad es mostrar cómo nos conectamos con los mundos creados en la literatura, al punto de sentirnos parte de él.</a:t>
          </a:r>
          <a:endParaRPr lang="es-CL" sz="1200" dirty="0">
            <a:latin typeface="+mj-lt"/>
            <a:cs typeface="Calibri" panose="020F0502020204030204" pitchFamily="34" charset="0"/>
          </a:endParaRPr>
        </a:p>
      </dgm:t>
    </dgm:pt>
    <dgm:pt modelId="{E056EF07-E3DD-49CB-A400-646AE66B9EDA}" type="parTrans" cxnId="{86277549-D14E-4365-BF2F-62B4BC1093BB}">
      <dgm:prSet/>
      <dgm:spPr/>
      <dgm:t>
        <a:bodyPr/>
        <a:lstStyle/>
        <a:p>
          <a:endParaRPr lang="es-CL"/>
        </a:p>
      </dgm:t>
    </dgm:pt>
    <dgm:pt modelId="{7AC415DD-E857-4AE8-A77E-FA6B6118A9F4}" type="sibTrans" cxnId="{86277549-D14E-4365-BF2F-62B4BC1093BB}">
      <dgm:prSet/>
      <dgm:spPr/>
      <dgm:t>
        <a:bodyPr/>
        <a:lstStyle/>
        <a:p>
          <a:endParaRPr lang="es-CL"/>
        </a:p>
      </dgm:t>
    </dgm:pt>
    <dgm:pt modelId="{2DC52431-D912-4144-8289-6B6919DA49AD}">
      <dgm:prSet custT="1"/>
      <dgm:spPr>
        <a:solidFill>
          <a:schemeClr val="accent6">
            <a:lumMod val="50000"/>
          </a:schemeClr>
        </a:solidFill>
      </dgm:spPr>
      <dgm:t>
        <a:bodyPr/>
        <a:lstStyle/>
        <a:p>
          <a:r>
            <a:rPr lang="es-ES" sz="1200" b="1" dirty="0"/>
            <a:t>7. “Mi portada creativa”: </a:t>
          </a:r>
          <a:r>
            <a:rPr lang="es-ES" sz="1200" dirty="0"/>
            <a:t>Se invita a las y los estudiantes a recrear una portada de un libro de su interés y a mostrarla a sus compañeras y compañeros, explicando de qué se trata la creación. Los materiales para la elaboración de dicha portada son escogidos por el o la estudiante.</a:t>
          </a:r>
          <a:endParaRPr lang="es-CL" sz="1200" dirty="0"/>
        </a:p>
      </dgm:t>
    </dgm:pt>
    <dgm:pt modelId="{30963D24-A98D-46C7-969C-6F136A0FF337}" type="parTrans" cxnId="{01F0D5FD-D06C-4E2B-8F3A-D8A892297AA3}">
      <dgm:prSet/>
      <dgm:spPr/>
      <dgm:t>
        <a:bodyPr/>
        <a:lstStyle/>
        <a:p>
          <a:endParaRPr lang="es-CL"/>
        </a:p>
      </dgm:t>
    </dgm:pt>
    <dgm:pt modelId="{B558EAD0-C41C-404D-918E-E35FB6DACBF7}" type="sibTrans" cxnId="{01F0D5FD-D06C-4E2B-8F3A-D8A892297AA3}">
      <dgm:prSet/>
      <dgm:spPr/>
      <dgm:t>
        <a:bodyPr/>
        <a:lstStyle/>
        <a:p>
          <a:endParaRPr lang="es-CL"/>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s-ES"/>
        </a:p>
      </dgm:t>
    </dgm:pt>
    <dgm:pt modelId="{EAA4FAF7-2B1B-440D-AB04-52061A8327A8}" type="pres">
      <dgm:prSet presAssocID="{0EFAF7DB-220E-474B-A306-B18848A2E64E}" presName="node" presStyleLbl="node1" presStyleIdx="0" presStyleCnt="6">
        <dgm:presLayoutVars>
          <dgm:bulletEnabled val="1"/>
        </dgm:presLayoutVars>
      </dgm:prSet>
      <dgm:spPr/>
      <dgm:t>
        <a:bodyPr/>
        <a:lstStyle/>
        <a:p>
          <a:endParaRPr lang="es-ES"/>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t>
        <a:bodyPr/>
        <a:lstStyle/>
        <a:p>
          <a:endParaRPr lang="es-ES"/>
        </a:p>
      </dgm:t>
    </dgm:pt>
    <dgm:pt modelId="{5AD6466A-5AEB-4BDD-BDCC-43ADA92E714A}" type="pres">
      <dgm:prSet presAssocID="{9AC506A7-F034-46F5-B26F-46FD22856FB4}" presName="sibTrans" presStyleCnt="0"/>
      <dgm:spPr/>
    </dgm:pt>
    <dgm:pt modelId="{34319321-5ED3-4FB0-BB77-10D356449BFE}" type="pres">
      <dgm:prSet presAssocID="{96140069-400A-46AA-A13A-7C4A2A24CFD4}" presName="node" presStyleLbl="node1" presStyleIdx="2" presStyleCnt="6">
        <dgm:presLayoutVars>
          <dgm:bulletEnabled val="1"/>
        </dgm:presLayoutVars>
      </dgm:prSet>
      <dgm:spPr/>
      <dgm:t>
        <a:bodyPr/>
        <a:lstStyle/>
        <a:p>
          <a:endParaRPr lang="es-ES"/>
        </a:p>
      </dgm:t>
    </dgm:pt>
    <dgm:pt modelId="{3D910D62-C879-496E-B6D5-D10E31C18A59}" type="pres">
      <dgm:prSet presAssocID="{7AC415DD-E857-4AE8-A77E-FA6B6118A9F4}" presName="sibTrans" presStyleCnt="0"/>
      <dgm:spPr/>
    </dgm:pt>
    <dgm:pt modelId="{917D3CD9-BA5B-404E-931F-223BF970C99B}" type="pres">
      <dgm:prSet presAssocID="{8AEC6483-23EF-4414-8E2A-6A005181899E}" presName="node" presStyleLbl="node1" presStyleIdx="3" presStyleCnt="6">
        <dgm:presLayoutVars>
          <dgm:bulletEnabled val="1"/>
        </dgm:presLayoutVars>
      </dgm:prSet>
      <dgm:spPr/>
      <dgm:t>
        <a:bodyPr/>
        <a:lstStyle/>
        <a:p>
          <a:endParaRPr lang="es-ES"/>
        </a:p>
      </dgm:t>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4" presStyleCnt="6">
        <dgm:presLayoutVars>
          <dgm:bulletEnabled val="1"/>
        </dgm:presLayoutVars>
      </dgm:prSet>
      <dgm:spPr/>
      <dgm:t>
        <a:bodyPr/>
        <a:lstStyle/>
        <a:p>
          <a:endParaRPr lang="es-ES"/>
        </a:p>
      </dgm:t>
    </dgm:pt>
    <dgm:pt modelId="{371926FB-9294-4D9C-9214-4CEF0275C497}" type="pres">
      <dgm:prSet presAssocID="{B28DA56B-359A-427D-B40B-7C9A5E29DAD4}" presName="sibTrans" presStyleCnt="0"/>
      <dgm:spPr/>
    </dgm:pt>
    <dgm:pt modelId="{BF74CDE3-7A5D-4DEF-8D14-994E6D895135}" type="pres">
      <dgm:prSet presAssocID="{2DC52431-D912-4144-8289-6B6919DA49AD}" presName="node" presStyleLbl="node1" presStyleIdx="5" presStyleCnt="6">
        <dgm:presLayoutVars>
          <dgm:bulletEnabled val="1"/>
        </dgm:presLayoutVars>
      </dgm:prSet>
      <dgm:spPr/>
      <dgm:t>
        <a:bodyPr/>
        <a:lstStyle/>
        <a:p>
          <a:endParaRPr lang="es-ES"/>
        </a:p>
      </dgm:t>
    </dgm:pt>
  </dgm:ptLst>
  <dgm:cxnLst>
    <dgm:cxn modelId="{E88E6FD0-5EE8-42CE-8AC4-D71962510EE7}" srcId="{B842BC11-90CF-49FF-8D61-E8A8AAFE1BB6}" destId="{0EFAF7DB-220E-474B-A306-B18848A2E64E}" srcOrd="0" destOrd="0" parTransId="{ADEA5C60-BA03-45CE-8AE4-87E8350E817F}" sibTransId="{8655DB40-16AB-41AF-B7B9-C009642A6E8E}"/>
    <dgm:cxn modelId="{4C41BE15-3799-4642-92AF-58F1C6904769}" type="presOf" srcId="{056BF56F-CC43-4DDD-9D89-CA94DE101ECC}" destId="{4F7EBD7D-DFCF-42D9-919C-E6E65091B79C}" srcOrd="0" destOrd="0" presId="urn:microsoft.com/office/officeart/2005/8/layout/default"/>
    <dgm:cxn modelId="{C2739289-C7F5-4C2B-8002-E64A84A3CCF1}" type="presOf" srcId="{9CA7C66F-6CF9-4093-95BD-C861D9811AA0}" destId="{C593AB34-4B84-4F47-A09D-1663F9F71AFC}" srcOrd="0" destOrd="0" presId="urn:microsoft.com/office/officeart/2005/8/layout/default"/>
    <dgm:cxn modelId="{778F2B2A-B50E-4B4B-8031-BBB0BAF3076A}" srcId="{B842BC11-90CF-49FF-8D61-E8A8AAFE1BB6}" destId="{056BF56F-CC43-4DDD-9D89-CA94DE101ECC}" srcOrd="4" destOrd="0" parTransId="{001921C4-E4A3-488C-B466-13D798BB2038}" sibTransId="{B28DA56B-359A-427D-B40B-7C9A5E29DAD4}"/>
    <dgm:cxn modelId="{976405B9-79B8-494E-A105-801AB128A327}" srcId="{B842BC11-90CF-49FF-8D61-E8A8AAFE1BB6}" destId="{8AEC6483-23EF-4414-8E2A-6A005181899E}" srcOrd="3" destOrd="0" parTransId="{526DBE94-00A7-461E-AF61-51DFFA468BD0}" sibTransId="{C81D2561-AE20-4589-919A-5479573342B0}"/>
    <dgm:cxn modelId="{98E9781F-6C85-4C8B-A8C8-ACC68D56FD26}" type="presOf" srcId="{0EFAF7DB-220E-474B-A306-B18848A2E64E}" destId="{EAA4FAF7-2B1B-440D-AB04-52061A8327A8}"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01F0D5FD-D06C-4E2B-8F3A-D8A892297AA3}" srcId="{B842BC11-90CF-49FF-8D61-E8A8AAFE1BB6}" destId="{2DC52431-D912-4144-8289-6B6919DA49AD}" srcOrd="5" destOrd="0" parTransId="{30963D24-A98D-46C7-969C-6F136A0FF337}" sibTransId="{B558EAD0-C41C-404D-918E-E35FB6DACBF7}"/>
    <dgm:cxn modelId="{7095E1F8-4EDE-4430-B07D-B7175589A733}" type="presOf" srcId="{B842BC11-90CF-49FF-8D61-E8A8AAFE1BB6}" destId="{068CCA7D-1404-4068-AB93-6968EFC37502}" srcOrd="0" destOrd="0" presId="urn:microsoft.com/office/officeart/2005/8/layout/default"/>
    <dgm:cxn modelId="{BFDBFC70-8FDE-48F1-A876-6E90355AE0E5}" type="presOf" srcId="{2DC52431-D912-4144-8289-6B6919DA49AD}" destId="{BF74CDE3-7A5D-4DEF-8D14-994E6D895135}" srcOrd="0" destOrd="0" presId="urn:microsoft.com/office/officeart/2005/8/layout/default"/>
    <dgm:cxn modelId="{03F913CB-15C5-41D2-8AD1-A0D54D74D492}" type="presOf" srcId="{96140069-400A-46AA-A13A-7C4A2A24CFD4}" destId="{34319321-5ED3-4FB0-BB77-10D356449BFE}" srcOrd="0" destOrd="0" presId="urn:microsoft.com/office/officeart/2005/8/layout/default"/>
    <dgm:cxn modelId="{1A254136-9EEE-43D0-BC71-1289B085104A}" srcId="{B842BC11-90CF-49FF-8D61-E8A8AAFE1BB6}" destId="{9CA7C66F-6CF9-4093-95BD-C861D9811AA0}" srcOrd="1" destOrd="0" parTransId="{5C383048-3A83-419C-82E9-AA46D2B4FFD3}" sibTransId="{9AC506A7-F034-46F5-B26F-46FD22856FB4}"/>
    <dgm:cxn modelId="{86277549-D14E-4365-BF2F-62B4BC1093BB}" srcId="{B842BC11-90CF-49FF-8D61-E8A8AAFE1BB6}" destId="{96140069-400A-46AA-A13A-7C4A2A24CFD4}" srcOrd="2" destOrd="0" parTransId="{E056EF07-E3DD-49CB-A400-646AE66B9EDA}" sibTransId="{7AC415DD-E857-4AE8-A77E-FA6B6118A9F4}"/>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4092C105-C2CD-4E4A-9775-83A1818C940C}" type="presParOf" srcId="{068CCA7D-1404-4068-AB93-6968EFC37502}" destId="{34319321-5ED3-4FB0-BB77-10D356449BFE}" srcOrd="4" destOrd="0" presId="urn:microsoft.com/office/officeart/2005/8/layout/default"/>
    <dgm:cxn modelId="{EA8B8446-CE00-4F99-8B6A-F3C8A08DBCFD}" type="presParOf" srcId="{068CCA7D-1404-4068-AB93-6968EFC37502}" destId="{3D910D62-C879-496E-B6D5-D10E31C18A59}" srcOrd="5" destOrd="0" presId="urn:microsoft.com/office/officeart/2005/8/layout/default"/>
    <dgm:cxn modelId="{0859D5FC-F1F1-41ED-AFE7-9ED996860B28}" type="presParOf" srcId="{068CCA7D-1404-4068-AB93-6968EFC37502}" destId="{917D3CD9-BA5B-404E-931F-223BF970C99B}" srcOrd="6" destOrd="0" presId="urn:microsoft.com/office/officeart/2005/8/layout/default"/>
    <dgm:cxn modelId="{235E33CA-9331-4C4F-9FB8-E86BD246400B}" type="presParOf" srcId="{068CCA7D-1404-4068-AB93-6968EFC37502}" destId="{D803BB6F-28BD-4A03-B872-7769C680243B}" srcOrd="7" destOrd="0" presId="urn:microsoft.com/office/officeart/2005/8/layout/default"/>
    <dgm:cxn modelId="{B063FF6D-1F2D-472D-8B4C-B6A378A09833}" type="presParOf" srcId="{068CCA7D-1404-4068-AB93-6968EFC37502}" destId="{4F7EBD7D-DFCF-42D9-919C-E6E65091B79C}" srcOrd="8" destOrd="0" presId="urn:microsoft.com/office/officeart/2005/8/layout/default"/>
    <dgm:cxn modelId="{8DEA9DD5-5136-4B11-90B8-93E3C16F0472}" type="presParOf" srcId="{068CCA7D-1404-4068-AB93-6968EFC37502}" destId="{371926FB-9294-4D9C-9214-4CEF0275C497}" srcOrd="9" destOrd="0" presId="urn:microsoft.com/office/officeart/2005/8/layout/default"/>
    <dgm:cxn modelId="{40B87516-54E3-47D7-AECB-74A15EC984A2}" type="presParOf" srcId="{068CCA7D-1404-4068-AB93-6968EFC37502}" destId="{BF74CDE3-7A5D-4DEF-8D14-994E6D89513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8AEC6483-23EF-4414-8E2A-6A005181899E}">
      <dgm:prSet phldrT="[Text]" custT="1"/>
      <dgm:spPr/>
      <dgm:t>
        <a:bodyPr rtlCol="0"/>
        <a:lstStyle/>
        <a:p>
          <a:pPr rtl="0"/>
          <a:r>
            <a:rPr lang="es-ES" sz="1800" b="1" dirty="0"/>
            <a:t>Presentación de la lectura complementaria: </a:t>
          </a:r>
          <a:r>
            <a:rPr lang="es-ES" sz="1800" dirty="0"/>
            <a:t>Cada docente </a:t>
          </a:r>
          <a:r>
            <a:rPr lang="es-ES" sz="1800"/>
            <a:t>del equipo, </a:t>
          </a:r>
          <a:r>
            <a:rPr lang="es-ES" sz="1800" dirty="0"/>
            <a:t>muestra a las y los estudiantes la lectura complementaria que corresponde a este semestre, según el nivel.</a:t>
          </a:r>
          <a:endParaRPr lang="es-ES" sz="1800" noProof="0" dirty="0">
            <a:latin typeface="+mj-lt"/>
            <a:cs typeface="Calibri" panose="020F0502020204030204" pitchFamily="34" charset="0"/>
          </a:endParaRPr>
        </a:p>
      </dgm:t>
    </dgm:pt>
    <dgm:pt modelId="{526DBE94-00A7-461E-AF61-51DFFA468BD0}" type="parTrans" cxnId="{976405B9-79B8-494E-A105-801AB128A327}">
      <dgm:prSet/>
      <dgm:spPr/>
      <dgm:t>
        <a:bodyPr rtlCol="0"/>
        <a:lstStyle/>
        <a:p>
          <a:pPr rtl="0"/>
          <a:endParaRPr lang="en-US"/>
        </a:p>
      </dgm:t>
    </dgm:pt>
    <dgm:pt modelId="{C81D2561-AE20-4589-919A-5479573342B0}" type="sibTrans" cxnId="{976405B9-79B8-494E-A105-801AB128A327}">
      <dgm:prSet/>
      <dgm:spPr/>
      <dgm:t>
        <a:bodyPr rtlCol="0"/>
        <a:lstStyle/>
        <a:p>
          <a:pPr rtl="0"/>
          <a:endParaRPr lang="en-US"/>
        </a:p>
      </dgm:t>
    </dgm:pt>
    <dgm:pt modelId="{96140069-400A-46AA-A13A-7C4A2A24CFD4}">
      <dgm:prSet custT="1"/>
      <dgm:spPr>
        <a:solidFill>
          <a:schemeClr val="accent2">
            <a:lumMod val="50000"/>
          </a:schemeClr>
        </a:solidFill>
      </dgm:spPr>
      <dgm:t>
        <a:bodyPr/>
        <a:lstStyle/>
        <a:p>
          <a:r>
            <a:rPr lang="es-ES" sz="1600" b="1" dirty="0"/>
            <a:t>“Pequeño taller literario”: </a:t>
          </a:r>
          <a:r>
            <a:rPr lang="es-ES" sz="1600" dirty="0"/>
            <a:t>A partir de algunas experiencias personales, las y los estudiantes escriben un micro cuento. Comparten sus creaciones de manera voluntaria. Esta actividad será dirigida por el o la docente de Lengua y Literatura, para que todas y todos los estudiantes vivan una experiencia literaria.</a:t>
          </a:r>
          <a:endParaRPr lang="es-CL" sz="1600" dirty="0">
            <a:latin typeface="+mj-lt"/>
            <a:cs typeface="Calibri" panose="020F0502020204030204" pitchFamily="34" charset="0"/>
          </a:endParaRPr>
        </a:p>
      </dgm:t>
    </dgm:pt>
    <dgm:pt modelId="{E056EF07-E3DD-49CB-A400-646AE66B9EDA}" type="parTrans" cxnId="{86277549-D14E-4365-BF2F-62B4BC1093BB}">
      <dgm:prSet/>
      <dgm:spPr/>
      <dgm:t>
        <a:bodyPr/>
        <a:lstStyle/>
        <a:p>
          <a:endParaRPr lang="es-CL"/>
        </a:p>
      </dgm:t>
    </dgm:pt>
    <dgm:pt modelId="{7AC415DD-E857-4AE8-A77E-FA6B6118A9F4}" type="sibTrans" cxnId="{86277549-D14E-4365-BF2F-62B4BC1093BB}">
      <dgm:prSet/>
      <dgm:spPr/>
      <dgm:t>
        <a:bodyPr/>
        <a:lstStyle/>
        <a:p>
          <a:endParaRPr lang="es-CL"/>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s-ES"/>
        </a:p>
      </dgm:t>
    </dgm:pt>
    <dgm:pt modelId="{34319321-5ED3-4FB0-BB77-10D356449BFE}" type="pres">
      <dgm:prSet presAssocID="{96140069-400A-46AA-A13A-7C4A2A24CFD4}" presName="node" presStyleLbl="node1" presStyleIdx="0" presStyleCnt="2">
        <dgm:presLayoutVars>
          <dgm:bulletEnabled val="1"/>
        </dgm:presLayoutVars>
      </dgm:prSet>
      <dgm:spPr/>
      <dgm:t>
        <a:bodyPr/>
        <a:lstStyle/>
        <a:p>
          <a:endParaRPr lang="es-ES"/>
        </a:p>
      </dgm:t>
    </dgm:pt>
    <dgm:pt modelId="{3D910D62-C879-496E-B6D5-D10E31C18A59}" type="pres">
      <dgm:prSet presAssocID="{7AC415DD-E857-4AE8-A77E-FA6B6118A9F4}" presName="sibTrans" presStyleCnt="0"/>
      <dgm:spPr/>
    </dgm:pt>
    <dgm:pt modelId="{917D3CD9-BA5B-404E-931F-223BF970C99B}" type="pres">
      <dgm:prSet presAssocID="{8AEC6483-23EF-4414-8E2A-6A005181899E}" presName="node" presStyleLbl="node1" presStyleIdx="1" presStyleCnt="2">
        <dgm:presLayoutVars>
          <dgm:bulletEnabled val="1"/>
        </dgm:presLayoutVars>
      </dgm:prSet>
      <dgm:spPr/>
      <dgm:t>
        <a:bodyPr/>
        <a:lstStyle/>
        <a:p>
          <a:endParaRPr lang="es-ES"/>
        </a:p>
      </dgm:t>
    </dgm:pt>
  </dgm:ptLst>
  <dgm:cxnLst>
    <dgm:cxn modelId="{FBC7A6E4-1533-40D4-90C6-F5CD02DD564A}" type="presOf" srcId="{B842BC11-90CF-49FF-8D61-E8A8AAFE1BB6}" destId="{068CCA7D-1404-4068-AB93-6968EFC37502}" srcOrd="0" destOrd="0" presId="urn:microsoft.com/office/officeart/2005/8/layout/default"/>
    <dgm:cxn modelId="{976405B9-79B8-494E-A105-801AB128A327}" srcId="{B842BC11-90CF-49FF-8D61-E8A8AAFE1BB6}" destId="{8AEC6483-23EF-4414-8E2A-6A005181899E}" srcOrd="1" destOrd="0" parTransId="{526DBE94-00A7-461E-AF61-51DFFA468BD0}" sibTransId="{C81D2561-AE20-4589-919A-5479573342B0}"/>
    <dgm:cxn modelId="{EC3796F7-85AE-42A3-AB42-AEDE6C46A0B6}" type="presOf" srcId="{96140069-400A-46AA-A13A-7C4A2A24CFD4}" destId="{34319321-5ED3-4FB0-BB77-10D356449BFE}" srcOrd="0" destOrd="0" presId="urn:microsoft.com/office/officeart/2005/8/layout/default"/>
    <dgm:cxn modelId="{86277549-D14E-4365-BF2F-62B4BC1093BB}" srcId="{B842BC11-90CF-49FF-8D61-E8A8AAFE1BB6}" destId="{96140069-400A-46AA-A13A-7C4A2A24CFD4}" srcOrd="0" destOrd="0" parTransId="{E056EF07-E3DD-49CB-A400-646AE66B9EDA}" sibTransId="{7AC415DD-E857-4AE8-A77E-FA6B6118A9F4}"/>
    <dgm:cxn modelId="{55D777FD-19EA-4F3F-864A-34B19F4A006A}" type="presOf" srcId="{8AEC6483-23EF-4414-8E2A-6A005181899E}" destId="{917D3CD9-BA5B-404E-931F-223BF970C99B}" srcOrd="0" destOrd="0" presId="urn:microsoft.com/office/officeart/2005/8/layout/default"/>
    <dgm:cxn modelId="{381D4CF8-CFA6-47F5-B02C-017D2759442F}" type="presParOf" srcId="{068CCA7D-1404-4068-AB93-6968EFC37502}" destId="{34319321-5ED3-4FB0-BB77-10D356449BFE}" srcOrd="0" destOrd="0" presId="urn:microsoft.com/office/officeart/2005/8/layout/default"/>
    <dgm:cxn modelId="{FB397842-C7D7-453F-881F-E63B58FBDC87}" type="presParOf" srcId="{068CCA7D-1404-4068-AB93-6968EFC37502}" destId="{3D910D62-C879-496E-B6D5-D10E31C18A59}" srcOrd="1" destOrd="0" presId="urn:microsoft.com/office/officeart/2005/8/layout/default"/>
    <dgm:cxn modelId="{50C87E8E-BC51-47A2-9EFE-89C7C6605F13}" type="presParOf" srcId="{068CCA7D-1404-4068-AB93-6968EFC37502}" destId="{917D3CD9-BA5B-404E-931F-223BF970C99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EB5A8-B699-49BF-80B5-39818E43E5A0}">
      <dsp:nvSpPr>
        <dsp:cNvPr id="0" name=""/>
        <dsp:cNvSpPr/>
      </dsp:nvSpPr>
      <dsp:spPr>
        <a:xfrm rot="10800000">
          <a:off x="271188" y="0"/>
          <a:ext cx="9714326" cy="2053689"/>
        </a:xfrm>
        <a:prstGeom prst="homePlat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1749" tIns="53340" rIns="99568" bIns="53340" numCol="1" spcCol="1270" anchor="ctr" anchorCtr="0">
          <a:noAutofit/>
        </a:bodyPr>
        <a:lstStyle/>
        <a:p>
          <a:pPr lvl="0" algn="ctr" defTabSz="622300" rtl="0">
            <a:lnSpc>
              <a:spcPct val="90000"/>
            </a:lnSpc>
            <a:spcBef>
              <a:spcPct val="0"/>
            </a:spcBef>
            <a:spcAft>
              <a:spcPct val="35000"/>
            </a:spcAft>
          </a:pPr>
          <a:r>
            <a:rPr lang="es-ES" sz="1400" kern="1200" dirty="0"/>
            <a:t>Por razones obvias, no nos podemos reunir a celebrar como es habitual; sin embargo, queremos invitarlas e invitarlos a realizar una reflexión personal de cómo los libros nos han acompañado en nuestra vida, ya que es fundamental para el desarrollo de nuestros(as) estudiantes, ampliar su cosmovisión de mundo, así como acercarlos(as) a la lectura y promover actividades que motiven su aprendizaje a través de experiencias significativas.</a:t>
          </a:r>
          <a:endParaRPr lang="es-CL" sz="1400" kern="1200" dirty="0"/>
        </a:p>
      </dsp:txBody>
      <dsp:txXfrm rot="10800000">
        <a:off x="784610" y="0"/>
        <a:ext cx="9200904" cy="2053689"/>
      </dsp:txXfrm>
    </dsp:sp>
    <dsp:sp modelId="{FA15F008-9F01-4285-A212-67E40632780C}">
      <dsp:nvSpPr>
        <dsp:cNvPr id="0" name=""/>
        <dsp:cNvSpPr/>
      </dsp:nvSpPr>
      <dsp:spPr>
        <a:xfrm>
          <a:off x="0" y="0"/>
          <a:ext cx="1963579" cy="175612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270093-9AF2-4077-A0A9-45BDEFBB22F4}">
      <dsp:nvSpPr>
        <dsp:cNvPr id="0" name=""/>
        <dsp:cNvSpPr/>
      </dsp:nvSpPr>
      <dsp:spPr>
        <a:xfrm rot="10800000">
          <a:off x="271188" y="2897133"/>
          <a:ext cx="9714326" cy="2053689"/>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1749" tIns="68580" rIns="128016" bIns="68580" numCol="1" spcCol="1270" anchor="ctr" anchorCtr="0">
          <a:noAutofit/>
        </a:bodyPr>
        <a:lstStyle/>
        <a:p>
          <a:pPr lvl="0" algn="ctr" defTabSz="800100" rtl="0">
            <a:lnSpc>
              <a:spcPct val="90000"/>
            </a:lnSpc>
            <a:spcBef>
              <a:spcPct val="0"/>
            </a:spcBef>
            <a:spcAft>
              <a:spcPct val="35000"/>
            </a:spcAft>
          </a:pPr>
          <a:r>
            <a:rPr lang="es-ES" sz="1800" kern="1200" dirty="0"/>
            <a:t>Por todo lo anterior, es preciso que en el marco de la celebración del </a:t>
          </a:r>
          <a:r>
            <a:rPr lang="es-ES" sz="1800" i="1" kern="1200" dirty="0"/>
            <a:t>Día mundial del libro y de la lectura</a:t>
          </a:r>
          <a:r>
            <a:rPr lang="es-ES" sz="1800" kern="1200" dirty="0"/>
            <a:t> de este año 2021, se propongan un conjunto de actividades culturales que tengan como centro la importancia de los libros para cada uno de nosotros y nosotras.</a:t>
          </a:r>
          <a:endParaRPr lang="es-CL" sz="1800" kern="1200" dirty="0"/>
        </a:p>
      </dsp:txBody>
      <dsp:txXfrm rot="10800000">
        <a:off x="784610" y="2897133"/>
        <a:ext cx="9200904" cy="2053689"/>
      </dsp:txXfrm>
    </dsp:sp>
    <dsp:sp modelId="{7131E6E0-A54F-4C3B-A575-AA4B80C3FD2D}">
      <dsp:nvSpPr>
        <dsp:cNvPr id="0" name=""/>
        <dsp:cNvSpPr/>
      </dsp:nvSpPr>
      <dsp:spPr>
        <a:xfrm>
          <a:off x="0" y="2877805"/>
          <a:ext cx="2048508" cy="179791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0" y="793772"/>
          <a:ext cx="3702503" cy="222150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rtlCol="0" anchor="ctr" anchorCtr="0">
          <a:noAutofit/>
        </a:bodyPr>
        <a:lstStyle/>
        <a:p>
          <a:pPr lvl="0" algn="just" defTabSz="355600" rtl="0">
            <a:lnSpc>
              <a:spcPct val="90000"/>
            </a:lnSpc>
            <a:spcBef>
              <a:spcPct val="0"/>
            </a:spcBef>
            <a:spcAft>
              <a:spcPct val="35000"/>
            </a:spcAft>
          </a:pPr>
          <a:r>
            <a:rPr lang="es-ES" sz="800" b="1" kern="1200" dirty="0">
              <a:latin typeface="+mj-lt"/>
              <a:cs typeface="Calibri" panose="020F0502020204030204" pitchFamily="34" charset="0"/>
            </a:rPr>
            <a:t>1. Yo leo… ¿tú, lees?: </a:t>
          </a:r>
          <a:r>
            <a:rPr lang="es-ES" sz="800" kern="1200" dirty="0">
              <a:latin typeface="+mj-lt"/>
              <a:cs typeface="Calibri" panose="020F0502020204030204" pitchFamily="34" charset="0"/>
            </a:rPr>
            <a:t>El o la estudiante escoge un libro que haya leído y que quiera compartir con sus compañeros y compañeras para incentivar su lectura. Para ello, debe contar de qué se trata y fundamentar por qué escogió ese libro, además de explicar por qué debería ser leído.</a:t>
          </a:r>
          <a:endParaRPr lang="es-CL" sz="800" kern="1200" dirty="0">
            <a:latin typeface="+mj-lt"/>
            <a:cs typeface="Calibri" panose="020F0502020204030204" pitchFamily="34" charset="0"/>
          </a:endParaRPr>
        </a:p>
        <a:p>
          <a:pPr lvl="0" algn="just" defTabSz="355600">
            <a:lnSpc>
              <a:spcPct val="90000"/>
            </a:lnSpc>
            <a:spcBef>
              <a:spcPct val="0"/>
            </a:spcBef>
            <a:spcAft>
              <a:spcPct val="35000"/>
            </a:spcAft>
          </a:pPr>
          <a:r>
            <a:rPr lang="es-ES" sz="800" kern="1200" dirty="0">
              <a:latin typeface="+mj-lt"/>
              <a:cs typeface="Calibri" panose="020F0502020204030204" pitchFamily="34" charset="0"/>
            </a:rPr>
            <a:t>El objetivo es incentivar la lectura de los y las estudiantes, empezando por cada una de sus experiencias lectoras.</a:t>
          </a:r>
          <a:endParaRPr lang="es-CL" sz="800" kern="1200" dirty="0">
            <a:latin typeface="+mj-lt"/>
            <a:cs typeface="Calibri" panose="020F0502020204030204" pitchFamily="34" charset="0"/>
          </a:endParaRPr>
        </a:p>
        <a:p>
          <a:pPr lvl="0" algn="just" defTabSz="355600">
            <a:lnSpc>
              <a:spcPct val="90000"/>
            </a:lnSpc>
            <a:spcBef>
              <a:spcPct val="0"/>
            </a:spcBef>
            <a:spcAft>
              <a:spcPct val="35000"/>
            </a:spcAft>
          </a:pPr>
          <a:r>
            <a:rPr lang="es-ES" sz="800" kern="1200" dirty="0">
              <a:latin typeface="+mj-lt"/>
              <a:cs typeface="Calibri" panose="020F0502020204030204" pitchFamily="34" charset="0"/>
            </a:rPr>
            <a:t>Se pueden incorporar, como sugerencias, motivaciones personales para seleccionar un libro, tales como: “Mi primer libro” – “El libro más importante en mi vida” – “El último libro que leí”, etc.</a:t>
          </a:r>
          <a:endParaRPr lang="es-ES" sz="800" kern="1200" noProof="0" dirty="0">
            <a:latin typeface="+mj-lt"/>
            <a:cs typeface="Calibri" panose="020F0502020204030204" pitchFamily="34" charset="0"/>
          </a:endParaRPr>
        </a:p>
      </dsp:txBody>
      <dsp:txXfrm>
        <a:off x="0" y="793772"/>
        <a:ext cx="3702503" cy="2221502"/>
      </dsp:txXfrm>
    </dsp:sp>
    <dsp:sp modelId="{C593AB34-4B84-4F47-A09D-1663F9F71AFC}">
      <dsp:nvSpPr>
        <dsp:cNvPr id="0" name=""/>
        <dsp:cNvSpPr/>
      </dsp:nvSpPr>
      <dsp:spPr>
        <a:xfrm>
          <a:off x="4072754" y="793772"/>
          <a:ext cx="3702503" cy="2221502"/>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lvl="0" algn="ctr" defTabSz="533400" rtl="0">
            <a:lnSpc>
              <a:spcPct val="90000"/>
            </a:lnSpc>
            <a:spcBef>
              <a:spcPct val="0"/>
            </a:spcBef>
            <a:spcAft>
              <a:spcPct val="35000"/>
            </a:spcAft>
          </a:pPr>
          <a:r>
            <a:rPr lang="es-ES" sz="1200" b="1" kern="1200" dirty="0">
              <a:latin typeface="+mj-lt"/>
              <a:cs typeface="Calibri" panose="020F0502020204030204" pitchFamily="34" charset="0"/>
            </a:rPr>
            <a:t>2. Mostremos nuestras bibliotecas: </a:t>
          </a:r>
          <a:r>
            <a:rPr lang="es-ES" sz="1200" kern="1200" dirty="0">
              <a:latin typeface="+mj-lt"/>
              <a:cs typeface="Calibri" panose="020F0502020204030204" pitchFamily="34" charset="0"/>
            </a:rPr>
            <a:t>Se invita a las y los estudiantes, profesores(as) y familias a mostrar sus bibliotecas, pensando en el lugar especial que ocupan los libros en nuestro hogar. El sentido de esta actividad es abrir un espacio de nuestra casa que está dedicado a los libros.</a:t>
          </a:r>
          <a:endParaRPr lang="es-ES" sz="1200" kern="1200" noProof="0" dirty="0">
            <a:latin typeface="+mj-lt"/>
            <a:cs typeface="Calibri" panose="020F0502020204030204" pitchFamily="34" charset="0"/>
          </a:endParaRPr>
        </a:p>
      </dsp:txBody>
      <dsp:txXfrm>
        <a:off x="4072754" y="793772"/>
        <a:ext cx="3702503" cy="2221502"/>
      </dsp:txXfrm>
    </dsp:sp>
    <dsp:sp modelId="{34319321-5ED3-4FB0-BB77-10D356449BFE}">
      <dsp:nvSpPr>
        <dsp:cNvPr id="0" name=""/>
        <dsp:cNvSpPr/>
      </dsp:nvSpPr>
      <dsp:spPr>
        <a:xfrm>
          <a:off x="8145508" y="793772"/>
          <a:ext cx="3702503" cy="2221502"/>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latin typeface="+mj-lt"/>
              <a:cs typeface="Calibri" panose="020F0502020204030204" pitchFamily="34" charset="0"/>
            </a:rPr>
            <a:t>3. Mi personaje literario favorito: </a:t>
          </a:r>
          <a:r>
            <a:rPr lang="es-ES" sz="1200" kern="1200" dirty="0">
              <a:latin typeface="+mj-lt"/>
              <a:cs typeface="Calibri" panose="020F0502020204030204" pitchFamily="34" charset="0"/>
            </a:rPr>
            <a:t>Se invita a las y los estudiantes, y a las y los docentes a escoger un personaje literario de su agrado, para caracterizarlo y que nos cuente su historia. El objetivo de esta actividad es mostrar cómo nos conectamos con los mundos creados en la literatura, al punto de sentirnos parte de él.</a:t>
          </a:r>
          <a:endParaRPr lang="es-CL" sz="1200" kern="1200" dirty="0">
            <a:latin typeface="+mj-lt"/>
            <a:cs typeface="Calibri" panose="020F0502020204030204" pitchFamily="34" charset="0"/>
          </a:endParaRPr>
        </a:p>
      </dsp:txBody>
      <dsp:txXfrm>
        <a:off x="8145508" y="793772"/>
        <a:ext cx="3702503" cy="2221502"/>
      </dsp:txXfrm>
    </dsp:sp>
    <dsp:sp modelId="{917D3CD9-BA5B-404E-931F-223BF970C99B}">
      <dsp:nvSpPr>
        <dsp:cNvPr id="0" name=""/>
        <dsp:cNvSpPr/>
      </dsp:nvSpPr>
      <dsp:spPr>
        <a:xfrm>
          <a:off x="0" y="3385525"/>
          <a:ext cx="3702503" cy="22215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rtlCol="0" anchor="ctr" anchorCtr="0">
          <a:noAutofit/>
        </a:bodyPr>
        <a:lstStyle/>
        <a:p>
          <a:pPr lvl="0" algn="ctr" defTabSz="400050" rtl="0">
            <a:lnSpc>
              <a:spcPct val="90000"/>
            </a:lnSpc>
            <a:spcBef>
              <a:spcPct val="0"/>
            </a:spcBef>
            <a:spcAft>
              <a:spcPct val="35000"/>
            </a:spcAft>
          </a:pPr>
          <a:r>
            <a:rPr lang="es-ES" sz="900" b="1" kern="1200" dirty="0">
              <a:latin typeface="+mj-lt"/>
              <a:cs typeface="Calibri" panose="020F0502020204030204" pitchFamily="34" charset="0"/>
            </a:rPr>
            <a:t>4. ¿Qué película que me gusta está basada en un libro?: </a:t>
          </a:r>
          <a:r>
            <a:rPr lang="es-ES" sz="900" kern="1200" dirty="0">
              <a:latin typeface="+mj-lt"/>
              <a:cs typeface="Calibri" panose="020F0502020204030204" pitchFamily="34" charset="0"/>
            </a:rPr>
            <a:t>Las y los estudiantes buscan en su repertorio de películas o series, una que esté basada en alguna obra literaria. Luego, identifican su relación con el texto original y la presenta a sus compañeros para criticar la película y/o recomendarla.</a:t>
          </a:r>
          <a:endParaRPr lang="es-CL" sz="900" kern="1200" dirty="0">
            <a:latin typeface="+mj-lt"/>
            <a:cs typeface="Calibri" panose="020F0502020204030204" pitchFamily="34" charset="0"/>
          </a:endParaRPr>
        </a:p>
        <a:p>
          <a:pPr lvl="0" algn="ctr" defTabSz="400050">
            <a:lnSpc>
              <a:spcPct val="90000"/>
            </a:lnSpc>
            <a:spcBef>
              <a:spcPct val="0"/>
            </a:spcBef>
            <a:spcAft>
              <a:spcPct val="35000"/>
            </a:spcAft>
          </a:pPr>
          <a:endParaRPr lang="es-CL" sz="900" kern="1200" dirty="0">
            <a:latin typeface="+mj-lt"/>
            <a:cs typeface="Calibri" panose="020F0502020204030204" pitchFamily="34" charset="0"/>
          </a:endParaRPr>
        </a:p>
        <a:p>
          <a:pPr lvl="0" algn="ctr" defTabSz="400050">
            <a:lnSpc>
              <a:spcPct val="90000"/>
            </a:lnSpc>
            <a:spcBef>
              <a:spcPct val="0"/>
            </a:spcBef>
            <a:spcAft>
              <a:spcPct val="35000"/>
            </a:spcAft>
          </a:pPr>
          <a:r>
            <a:rPr lang="es-ES" sz="900" b="1" kern="1200" dirty="0">
              <a:latin typeface="+mj-lt"/>
              <a:cs typeface="Calibri" panose="020F0502020204030204" pitchFamily="34" charset="0"/>
            </a:rPr>
            <a:t>5. ¿Qué videojuego que conozco está inspirado en un libro?: </a:t>
          </a:r>
          <a:r>
            <a:rPr lang="es-ES" sz="900" kern="1200" dirty="0">
              <a:latin typeface="+mj-lt"/>
              <a:cs typeface="Calibri" panose="020F0502020204030204" pitchFamily="34" charset="0"/>
            </a:rPr>
            <a:t>Las y los estudiantes investigan algún videojuego que se haya inspirado en un libro. Luego, lo presentan a sus compañeros y comparten sus apreciaciones personales.</a:t>
          </a:r>
          <a:endParaRPr lang="es-ES" sz="900" kern="1200" noProof="0" dirty="0">
            <a:latin typeface="+mj-lt"/>
            <a:cs typeface="Calibri" panose="020F0502020204030204" pitchFamily="34" charset="0"/>
          </a:endParaRPr>
        </a:p>
      </dsp:txBody>
      <dsp:txXfrm>
        <a:off x="0" y="3385525"/>
        <a:ext cx="3702503" cy="2221502"/>
      </dsp:txXfrm>
    </dsp:sp>
    <dsp:sp modelId="{4F7EBD7D-DFCF-42D9-919C-E6E65091B79C}">
      <dsp:nvSpPr>
        <dsp:cNvPr id="0" name=""/>
        <dsp:cNvSpPr/>
      </dsp:nvSpPr>
      <dsp:spPr>
        <a:xfrm>
          <a:off x="4072754" y="3385525"/>
          <a:ext cx="3702503" cy="222150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b="1" kern="1200" dirty="0"/>
            <a:t>6. “Yo también escribo”: </a:t>
          </a:r>
          <a:r>
            <a:rPr lang="es-ES" sz="1200" kern="1200" dirty="0"/>
            <a:t>Se invita a las y los estudiantes, sus familias y a las y los profesores(as) a compartir alguna de sus creaciones literarias, considerando algún escrito de su autoría. El objetivo de esta actividad es realizar una lectura personal de su redacción.</a:t>
          </a:r>
          <a:endParaRPr lang="es-ES" sz="1200" kern="1200" noProof="0" dirty="0"/>
        </a:p>
      </dsp:txBody>
      <dsp:txXfrm>
        <a:off x="4072754" y="3385525"/>
        <a:ext cx="3702503" cy="2221502"/>
      </dsp:txXfrm>
    </dsp:sp>
    <dsp:sp modelId="{BF74CDE3-7A5D-4DEF-8D14-994E6D895135}">
      <dsp:nvSpPr>
        <dsp:cNvPr id="0" name=""/>
        <dsp:cNvSpPr/>
      </dsp:nvSpPr>
      <dsp:spPr>
        <a:xfrm>
          <a:off x="8145508" y="3385525"/>
          <a:ext cx="3702503" cy="222150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7. “Mi portada creativa”: </a:t>
          </a:r>
          <a:r>
            <a:rPr lang="es-ES" sz="1200" kern="1200" dirty="0"/>
            <a:t>Se invita a las y los estudiantes a recrear una portada de un libro de su interés y a mostrarla a sus compañeras y compañeros, explicando de qué se trata la creación. Los materiales para la elaboración de dicha portada son escogidos por el o la estudiante.</a:t>
          </a:r>
          <a:endParaRPr lang="es-CL" sz="1200" kern="1200" dirty="0"/>
        </a:p>
      </dsp:txBody>
      <dsp:txXfrm>
        <a:off x="8145508" y="3385525"/>
        <a:ext cx="3702503" cy="2221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19321-5ED3-4FB0-BB77-10D356449BFE}">
      <dsp:nvSpPr>
        <dsp:cNvPr id="0" name=""/>
        <dsp:cNvSpPr/>
      </dsp:nvSpPr>
      <dsp:spPr>
        <a:xfrm>
          <a:off x="1313" y="843145"/>
          <a:ext cx="5124094" cy="3074456"/>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t>“Pequeño taller literario”: </a:t>
          </a:r>
          <a:r>
            <a:rPr lang="es-ES" sz="1600" kern="1200" dirty="0"/>
            <a:t>A partir de algunas experiencias personales, las y los estudiantes escriben un micro cuento. Comparten sus creaciones de manera voluntaria. Esta actividad será dirigida por el o la docente de Lengua y Literatura, para que todas y todos los estudiantes vivan una experiencia literaria.</a:t>
          </a:r>
          <a:endParaRPr lang="es-CL" sz="1600" kern="1200" dirty="0">
            <a:latin typeface="+mj-lt"/>
            <a:cs typeface="Calibri" panose="020F0502020204030204" pitchFamily="34" charset="0"/>
          </a:endParaRPr>
        </a:p>
      </dsp:txBody>
      <dsp:txXfrm>
        <a:off x="1313" y="843145"/>
        <a:ext cx="5124094" cy="3074456"/>
      </dsp:txXfrm>
    </dsp:sp>
    <dsp:sp modelId="{917D3CD9-BA5B-404E-931F-223BF970C99B}">
      <dsp:nvSpPr>
        <dsp:cNvPr id="0" name=""/>
        <dsp:cNvSpPr/>
      </dsp:nvSpPr>
      <dsp:spPr>
        <a:xfrm>
          <a:off x="5637817" y="843145"/>
          <a:ext cx="5124094" cy="30744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es-ES" sz="1800" b="1" kern="1200" dirty="0"/>
            <a:t>Presentación de la lectura complementaria: </a:t>
          </a:r>
          <a:r>
            <a:rPr lang="es-ES" sz="1800" kern="1200" dirty="0"/>
            <a:t>Cada docente </a:t>
          </a:r>
          <a:r>
            <a:rPr lang="es-ES" sz="1800" kern="1200"/>
            <a:t>del equipo, </a:t>
          </a:r>
          <a:r>
            <a:rPr lang="es-ES" sz="1800" kern="1200" dirty="0"/>
            <a:t>muestra a las y los estudiantes la lectura complementaria que corresponde a este semestre, según el nivel.</a:t>
          </a:r>
          <a:endParaRPr lang="es-ES" sz="1800" kern="1200" noProof="0" dirty="0">
            <a:latin typeface="+mj-lt"/>
            <a:cs typeface="Calibri" panose="020F0502020204030204" pitchFamily="34" charset="0"/>
          </a:endParaRPr>
        </a:p>
      </dsp:txBody>
      <dsp:txXfrm>
        <a:off x="5637817" y="843145"/>
        <a:ext cx="5124094" cy="307445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58A6B77-4CD0-4837-888F-5450ED07382F}" type="datetime1">
              <a:rPr lang="es-ES" smtClean="0"/>
              <a:t>29/04/2021</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s-ES" smtClean="0"/>
              <a:pPr algn="r" rtl="0"/>
              <a:t>‹Nº›</a:t>
            </a:fld>
            <a:endParaRPr lang="es-ES"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FBF568D-E0C5-4F7A-80C1-F7598EC89943}" type="datetime1">
              <a:rPr lang="es-ES" noProof="0" smtClean="0"/>
              <a:pPr/>
              <a:t>29/04/2021</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s-ES" noProof="0" smtClean="0"/>
              <a:pPr/>
              <a:t>‹Nº›</a:t>
            </a:fld>
            <a:endParaRPr lang="es-ES"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a:t>
            </a:fld>
            <a:endParaRPr lang="es-ES" dirty="0"/>
          </a:p>
        </p:txBody>
      </p:sp>
    </p:spTree>
    <p:extLst>
      <p:ext uri="{BB962C8B-B14F-4D97-AF65-F5344CB8AC3E}">
        <p14:creationId xmlns:p14="http://schemas.microsoft.com/office/powerpoint/2010/main" val="40592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2</a:t>
            </a:fld>
            <a:endParaRPr lang="es-ES" dirty="0"/>
          </a:p>
        </p:txBody>
      </p:sp>
    </p:spTree>
    <p:extLst>
      <p:ext uri="{BB962C8B-B14F-4D97-AF65-F5344CB8AC3E}">
        <p14:creationId xmlns:p14="http://schemas.microsoft.com/office/powerpoint/2010/main" val="17679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8DC57A8-AE18-4654-B6AF-04B3577165BE}" type="slidenum">
              <a:rPr lang="es-ES" noProof="0" smtClean="0"/>
              <a:pPr/>
              <a:t>3</a:t>
            </a:fld>
            <a:endParaRPr lang="es-ES" noProof="0" dirty="0"/>
          </a:p>
        </p:txBody>
      </p:sp>
    </p:spTree>
    <p:extLst>
      <p:ext uri="{BB962C8B-B14F-4D97-AF65-F5344CB8AC3E}">
        <p14:creationId xmlns:p14="http://schemas.microsoft.com/office/powerpoint/2010/main" val="170358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4</a:t>
            </a:fld>
            <a:endParaRPr lang="es-ES" dirty="0"/>
          </a:p>
        </p:txBody>
      </p:sp>
    </p:spTree>
    <p:extLst>
      <p:ext uri="{BB962C8B-B14F-4D97-AF65-F5344CB8AC3E}">
        <p14:creationId xmlns:p14="http://schemas.microsoft.com/office/powerpoint/2010/main" val="341018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7</a:t>
            </a:fld>
            <a:endParaRPr lang="es-ES" dirty="0"/>
          </a:p>
        </p:txBody>
      </p:sp>
    </p:spTree>
    <p:extLst>
      <p:ext uri="{BB962C8B-B14F-4D97-AF65-F5344CB8AC3E}">
        <p14:creationId xmlns:p14="http://schemas.microsoft.com/office/powerpoint/2010/main" val="351501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8</a:t>
            </a:fld>
            <a:endParaRPr lang="es-ES" dirty="0"/>
          </a:p>
        </p:txBody>
      </p:sp>
    </p:spTree>
    <p:extLst>
      <p:ext uri="{BB962C8B-B14F-4D97-AF65-F5344CB8AC3E}">
        <p14:creationId xmlns:p14="http://schemas.microsoft.com/office/powerpoint/2010/main" val="69446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9</a:t>
            </a:fld>
            <a:endParaRPr lang="es-ES" dirty="0"/>
          </a:p>
        </p:txBody>
      </p:sp>
    </p:spTree>
    <p:extLst>
      <p:ext uri="{BB962C8B-B14F-4D97-AF65-F5344CB8AC3E}">
        <p14:creationId xmlns:p14="http://schemas.microsoft.com/office/powerpoint/2010/main" val="225958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65611" y="1752600"/>
            <a:ext cx="6858002" cy="1828800"/>
          </a:xfrm>
        </p:spPr>
        <p:txBody>
          <a:bodyPr rtlCol="0" anchor="b">
            <a:noAutofit/>
          </a:bodyPr>
          <a:lstStyle>
            <a:lvl1pPr algn="l" rtl="0">
              <a:defRPr sz="48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s-ES" noProof="0"/>
              <a:t>Haga clic para modificar el estilo de subtítulo del patrón</a:t>
            </a:r>
            <a:endParaRPr lang="es-ES" noProof="0"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imágenes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066214" y="421594"/>
            <a:ext cx="2286000" cy="1885508"/>
          </a:xfrm>
        </p:spPr>
        <p:txBody>
          <a:bodyPr rtlCol="0">
            <a:noAutofit/>
          </a:bodyPr>
          <a:lstStyle>
            <a:lvl1pPr algn="l" rtl="0">
              <a:defRPr sz="2200"/>
            </a:lvl1pPr>
          </a:lstStyle>
          <a:p>
            <a:pPr rtl="0"/>
            <a:r>
              <a:rPr lang="es-ES" noProof="0"/>
              <a:t>Haga clic para modificar el estilo de título del patrón</a:t>
            </a:r>
            <a:endParaRPr lang="es-ES" noProof="0" dirty="0"/>
          </a:p>
        </p:txBody>
      </p:sp>
      <p:grpSp>
        <p:nvGrpSpPr>
          <p:cNvPr id="84" name="Gru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97" name="Marcador de posición de imagen 33" descr="Marcador de posición vacío para agregar una imagen. Haga clic en el marcador de posición y seleccione la imagen que desee agrega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grpSp>
        <p:nvGrpSpPr>
          <p:cNvPr id="98" name="Grupo 97"/>
          <p:cNvGrpSpPr/>
          <p:nvPr/>
        </p:nvGrpSpPr>
        <p:grpSpPr>
          <a:xfrm>
            <a:off x="5322489" y="319177"/>
            <a:ext cx="3389607" cy="2710838"/>
            <a:chOff x="895350" y="3313113"/>
            <a:chExt cx="3613151" cy="2790825"/>
          </a:xfrm>
          <a:solidFill>
            <a:schemeClr val="tx1">
              <a:lumMod val="50000"/>
            </a:schemeClr>
          </a:solidFill>
        </p:grpSpPr>
        <p:sp>
          <p:nvSpPr>
            <p:cNvPr id="99"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0"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11"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grpSp>
        <p:nvGrpSpPr>
          <p:cNvPr id="112" name="Grupo 111"/>
          <p:cNvGrpSpPr/>
          <p:nvPr/>
        </p:nvGrpSpPr>
        <p:grpSpPr>
          <a:xfrm>
            <a:off x="5322489" y="3245640"/>
            <a:ext cx="3389607" cy="2710838"/>
            <a:chOff x="895350" y="3313113"/>
            <a:chExt cx="3613151" cy="2790825"/>
          </a:xfrm>
          <a:solidFill>
            <a:schemeClr val="tx1">
              <a:lumMod val="50000"/>
            </a:schemeClr>
          </a:solidFill>
        </p:grpSpPr>
        <p:sp>
          <p:nvSpPr>
            <p:cNvPr id="11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5" name="Marcador de posición de imagen 33" descr="Marcador de posición vacío para agregar una imagen. Haga clic en el marcador de posición y seleccione la imagen que desee agrega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126" name="Marcador de posición de tex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A629BEB8-9E7D-46F8-9D38-0DF867B65F6C}" type="datetime1">
              <a:rPr lang="es-ES" noProof="0" smtClean="0"/>
              <a:pPr/>
              <a:t>29/04/2021</a:t>
            </a:fld>
            <a:endParaRPr lang="es-ES" noProof="0"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s-ES" noProof="0" smtClean="0"/>
              <a:pPr rtl="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a:xfrm>
            <a:off x="8075611" y="6019801"/>
            <a:ext cx="1396260" cy="228600"/>
          </a:xfrm>
        </p:spPr>
        <p:txBody>
          <a:bodyPr rtlCol="0"/>
          <a:lstStyle>
            <a:lvl1pPr>
              <a:defRPr/>
            </a:lvl1pPr>
          </a:lstStyle>
          <a:p>
            <a:fld id="{8C5E9C56-EA05-4307-85E4-BF6C05199383}" type="datetime1">
              <a:rPr lang="es-ES" noProof="0" smtClean="0"/>
              <a:pPr/>
              <a:t>29/04/2021</a:t>
            </a:fld>
            <a:endParaRPr lang="es-ES"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s-ES" noProof="0"/>
              <a:t>Haga clic para modificar el estilo de título del patrón</a:t>
            </a:r>
            <a:endParaRPr lang="es-ES" noProof="0" dirty="0"/>
          </a:p>
        </p:txBody>
      </p:sp>
      <p:grpSp>
        <p:nvGrpSpPr>
          <p:cNvPr id="8" name="Grupo 7"/>
          <p:cNvGrpSpPr/>
          <p:nvPr/>
        </p:nvGrpSpPr>
        <p:grpSpPr>
          <a:xfrm>
            <a:off x="595546" y="781398"/>
            <a:ext cx="6433398" cy="5053665"/>
            <a:chOff x="5162444" y="781398"/>
            <a:chExt cx="6433398" cy="5053665"/>
          </a:xfrm>
        </p:grpSpPr>
        <p:sp>
          <p:nvSpPr>
            <p:cNvPr id="9" name="Forma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 name="Forma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11" name="Grupo 10"/>
            <p:cNvGrpSpPr/>
            <p:nvPr/>
          </p:nvGrpSpPr>
          <p:grpSpPr>
            <a:xfrm>
              <a:off x="5814205" y="859113"/>
              <a:ext cx="5129146" cy="4880471"/>
              <a:chOff x="7856559" y="859113"/>
              <a:chExt cx="3086791" cy="4880471"/>
            </a:xfrm>
          </p:grpSpPr>
          <p:sp>
            <p:nvSpPr>
              <p:cNvPr id="20" name="Forma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 name="Forma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A5E4B513-C016-45E9-9D12-97C0FE834FFB}" type="datetime1">
              <a:rPr lang="es-ES" noProof="0" smtClean="0"/>
              <a:pPr/>
              <a:t>29/04/2021</a:t>
            </a:fld>
            <a:endParaRPr lang="es-ES"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2C08D2A3-9C84-40EA-B90D-CE0CB003F11C}" type="datetime1">
              <a:rPr lang="es-ES" noProof="0" smtClean="0"/>
              <a:pPr/>
              <a:t>29/04/2021</a:t>
            </a:fld>
            <a:endParaRPr lang="es-ES"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24268" y="304800"/>
            <a:ext cx="1729531" cy="5676900"/>
          </a:xfrm>
        </p:spPr>
        <p:txBody>
          <a:bodyPr vert="eaVert" rtlCol="0"/>
          <a:lstStyle>
            <a:lvl1pPr>
              <a:lnSpc>
                <a:spcPct val="100000"/>
              </a:lnSpc>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199" y="304800"/>
            <a:ext cx="8633671" cy="5676900"/>
          </a:xfrm>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D3FC754-5105-4120-96BF-E066A80C9168}" type="datetime1">
              <a:rPr lang="es-ES" noProof="0" smtClean="0"/>
              <a:pPr/>
              <a:t>29/04/2021</a:t>
            </a:fld>
            <a:endParaRPr lang="es-ES"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FB84E01D-FE59-4730-AF0E-FE450E404B97}" type="datetime1">
              <a:rPr lang="es-ES" noProof="0" smtClean="0"/>
              <a:pPr/>
              <a:t>29/04/2021</a:t>
            </a:fld>
            <a:endParaRPr lang="es-ES"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a:t>Haga clic para modificar el estilo de texto del patrón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65212" y="1825625"/>
            <a:ext cx="4954588" cy="4187952"/>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172200" y="1825625"/>
            <a:ext cx="4951414" cy="4187952"/>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8A6A526C-96C5-4D92-AB97-D8ADC29D42FE}" type="datetime1">
              <a:rPr lang="es-ES" noProof="0" smtClean="0"/>
              <a:pPr/>
              <a:t>29/04/2021</a:t>
            </a:fld>
            <a:endParaRPr lang="es-ES"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069848" y="2505075"/>
            <a:ext cx="4956048" cy="3476625"/>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172200" y="2505075"/>
            <a:ext cx="4956048" cy="3476625"/>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9" name="Marcador de posición de número de diapositiva 8"/>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9D8706A-82CB-4CEF-A1F3-DFFE07174E7B}" type="datetime1">
              <a:rPr lang="es-ES" noProof="0" smtClean="0"/>
              <a:pPr/>
              <a:t>29/04/2021</a:t>
            </a:fld>
            <a:endParaRPr lang="es-ES"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1A8843A6-40B9-4C41-B2F4-377E2A54BFAD}" type="datetime1">
              <a:rPr lang="es-ES" noProof="0" smtClean="0"/>
              <a:pPr/>
              <a:t>29/04/2021</a:t>
            </a:fld>
            <a:endParaRPr lang="es-ES"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F3ECB6EA-8F6B-4084-8E83-2F4BA16ACF8E}" type="datetime1">
              <a:rPr lang="es-ES" noProof="0" smtClean="0"/>
              <a:pPr/>
              <a:t>29/04/2021</a:t>
            </a:fld>
            <a:endParaRPr lang="es-ES"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799"/>
            <a:ext cx="10058402" cy="1216152"/>
          </a:xfrm>
        </p:spPr>
        <p:txBody>
          <a:bodyPr rtlCol="0"/>
          <a:lstStyle>
            <a:lvl1pPr algn="l" rtl="0">
              <a:defRPr/>
            </a:lvl1pPr>
          </a:lstStyle>
          <a:p>
            <a:pPr rtl="0"/>
            <a:r>
              <a:rPr lang="es-ES" noProof="0"/>
              <a:t>Haga clic para modificar el estilo de título del patrón</a:t>
            </a:r>
            <a:endParaRPr lang="es-ES" noProof="0" dirty="0"/>
          </a:p>
        </p:txBody>
      </p:sp>
      <p:grpSp>
        <p:nvGrpSpPr>
          <p:cNvPr id="9" name="Grupo 8"/>
          <p:cNvGrpSpPr/>
          <p:nvPr/>
        </p:nvGrpSpPr>
        <p:grpSpPr>
          <a:xfrm>
            <a:off x="1052422" y="1733550"/>
            <a:ext cx="4360503" cy="3050038"/>
            <a:chOff x="895350" y="3313113"/>
            <a:chExt cx="3613151" cy="2790825"/>
          </a:xfrm>
          <a:solidFill>
            <a:schemeClr val="tx1">
              <a:lumMod val="50000"/>
            </a:schemeClr>
          </a:solidFill>
        </p:grpSpPr>
        <p:sp>
          <p:nvSpPr>
            <p:cNvPr id="10"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6" name="Marcador de posición de imagen 33" descr="Marcador de posición vacío para agregar una imagen. Haga clic en el marcador de posición y seleccione la imagen que desee agrega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39" name="Marcador de posición de tex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grpSp>
        <p:nvGrpSpPr>
          <p:cNvPr id="22" name="Grupo 21"/>
          <p:cNvGrpSpPr/>
          <p:nvPr/>
        </p:nvGrpSpPr>
        <p:grpSpPr>
          <a:xfrm>
            <a:off x="6763111" y="1733550"/>
            <a:ext cx="4360503" cy="3050038"/>
            <a:chOff x="895350" y="3313113"/>
            <a:chExt cx="3613151" cy="2790825"/>
          </a:xfrm>
          <a:solidFill>
            <a:schemeClr val="tx1">
              <a:lumMod val="50000"/>
            </a:schemeClr>
          </a:solidFill>
        </p:grpSpPr>
        <p:sp>
          <p:nvSpPr>
            <p:cNvPr id="2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7"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40" name="Marcador de posición de tex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1F7458E2-43B4-47F5-9309-6BEE53513121}" type="datetime1">
              <a:rPr lang="es-ES" noProof="0" smtClean="0"/>
              <a:pPr/>
              <a:t>29/04/2021</a:t>
            </a:fld>
            <a:endParaRPr lang="es-ES" noProof="0"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52" name="Gru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9" name="Marcador de posición de imagen 33" descr="Marcador de posición vacío para agregar una imagen. Haga clic en el marcador de posición y seleccione la imagen que desee agrega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1" name="Marcador de posición de tex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grpSp>
        <p:nvGrpSpPr>
          <p:cNvPr id="84" name="Gru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8" name="Marcador de posición de imagen 33" descr="Marcador de posición vacío para agregar una imagen. Haga clic en el marcador de posición y seleccione la imagen que desee agrega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2" name="Marcador de posición de tex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grpSp>
        <p:nvGrpSpPr>
          <p:cNvPr id="97" name="Gru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9"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80" name="Marcador de posición de imagen 33" descr="Marcador de posición vacío para agregar una imagen. Haga clic en el marcador de posición y seleccione la imagen que desee agrega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3" name="Marcador de posición de tex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6F776D7C-62EF-4BA7-B64B-98976BFFC620}" type="datetime1">
              <a:rPr lang="es-ES" noProof="0" smtClean="0"/>
              <a:pPr/>
              <a:t>29/04/2021</a:t>
            </a:fld>
            <a:endParaRPr lang="es-ES" noProof="0"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número de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s-ES" noProof="0" smtClean="0"/>
              <a:pPr rtl="0"/>
              <a:t>‹Nº›</a:t>
            </a:fld>
            <a:endParaRPr lang="es-ES" noProof="0" dirty="0"/>
          </a:p>
        </p:txBody>
      </p:sp>
      <p:sp>
        <p:nvSpPr>
          <p:cNvPr id="5" name="Marcador de posición de pie de pá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6DF62A26-CBD6-46C0-96AB-9CE431FD79E9}" type="datetime1">
              <a:rPr lang="es-ES" noProof="0" smtClean="0"/>
              <a:pPr/>
              <a:t>29/04/2021</a:t>
            </a:fld>
            <a:endParaRPr lang="es-ES"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s.unesco.org/commemorations/worldbookday"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7.jpe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24259" y="2150771"/>
            <a:ext cx="8474298" cy="1391991"/>
          </a:xfrm>
        </p:spPr>
        <p:txBody>
          <a:bodyPr rtlCol="0"/>
          <a:lstStyle/>
          <a:p>
            <a:pPr algn="ctr">
              <a:lnSpc>
                <a:spcPct val="150000"/>
              </a:lnSpc>
            </a:pPr>
            <a:r>
              <a:rPr lang="es-ES" sz="3000" b="1" dirty="0"/>
              <a:t>CELEBRACIÓN DÍA MUNDIAL DEL LIBRO Y DEL DERECHO DE AUTOR</a:t>
            </a:r>
            <a:endParaRPr lang="es-CL" sz="3000" dirty="0"/>
          </a:p>
        </p:txBody>
      </p:sp>
      <p:sp>
        <p:nvSpPr>
          <p:cNvPr id="3" name="Subtítulo 2"/>
          <p:cNvSpPr>
            <a:spLocks noGrp="1"/>
          </p:cNvSpPr>
          <p:nvPr>
            <p:ph type="subTitle" idx="1"/>
          </p:nvPr>
        </p:nvSpPr>
        <p:spPr>
          <a:xfrm>
            <a:off x="5475666" y="4351986"/>
            <a:ext cx="6858002" cy="914400"/>
          </a:xfrm>
        </p:spPr>
        <p:txBody>
          <a:bodyPr rtlCol="0"/>
          <a:lstStyle/>
          <a:p>
            <a:r>
              <a:rPr lang="es-ES" dirty="0"/>
              <a:t>Semana del 03 al 07 de mayo del 2021</a:t>
            </a:r>
          </a:p>
        </p:txBody>
      </p:sp>
      <p:pic>
        <p:nvPicPr>
          <p:cNvPr id="4" name="Imagen 3"/>
          <p:cNvPicPr>
            <a:picLocks noChangeAspect="1"/>
          </p:cNvPicPr>
          <p:nvPr/>
        </p:nvPicPr>
        <p:blipFill>
          <a:blip r:embed="rId3"/>
          <a:stretch>
            <a:fillRect/>
          </a:stretch>
        </p:blipFill>
        <p:spPr>
          <a:xfrm rot="613399">
            <a:off x="9386545" y="144265"/>
            <a:ext cx="1755100" cy="144710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590" y="867816"/>
            <a:ext cx="1686160" cy="581106"/>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8843560" y="2595161"/>
            <a:ext cx="3618896" cy="3618896"/>
          </a:xfrm>
          <a:prstGeom prst="rect">
            <a:avLst/>
          </a:prstGeom>
        </p:spPr>
      </p:pic>
      <p:sp>
        <p:nvSpPr>
          <p:cNvPr id="13" name="Título 12"/>
          <p:cNvSpPr>
            <a:spLocks noGrp="1"/>
          </p:cNvSpPr>
          <p:nvPr>
            <p:ph type="title"/>
          </p:nvPr>
        </p:nvSpPr>
        <p:spPr>
          <a:xfrm>
            <a:off x="614453" y="489398"/>
            <a:ext cx="10783350" cy="1262129"/>
          </a:xfrm>
        </p:spPr>
        <p:txBody>
          <a:bodyPr rtlCol="0">
            <a:normAutofit/>
          </a:bodyPr>
          <a:lstStyle/>
          <a:p>
            <a:pPr>
              <a:lnSpc>
                <a:spcPct val="150000"/>
              </a:lnSpc>
            </a:pPr>
            <a:r>
              <a:rPr lang="es-ES" sz="2800" b="1" dirty="0">
                <a:effectLst>
                  <a:outerShdw blurRad="38100" dist="38100" dir="2700000" algn="tl">
                    <a:srgbClr val="000000">
                      <a:alpha val="43137"/>
                    </a:srgbClr>
                  </a:outerShdw>
                </a:effectLst>
              </a:rPr>
              <a:t>TEMA: ¿Cómo nos han marcado los libros en nuestra vida?</a:t>
            </a:r>
            <a:br>
              <a:rPr lang="es-ES" sz="2800" b="1" dirty="0">
                <a:effectLst>
                  <a:outerShdw blurRad="38100" dist="38100" dir="2700000" algn="tl">
                    <a:srgbClr val="000000">
                      <a:alpha val="43137"/>
                    </a:srgbClr>
                  </a:outerShdw>
                </a:effectLst>
              </a:rPr>
            </a:br>
            <a:r>
              <a:rPr lang="es-ES" sz="2200" b="1" dirty="0">
                <a:effectLst>
                  <a:outerShdw blurRad="38100" dist="38100" dir="2700000" algn="tl">
                    <a:srgbClr val="000000">
                      <a:alpha val="43137"/>
                    </a:srgbClr>
                  </a:outerShdw>
                </a:effectLst>
              </a:rPr>
              <a:t>OBJETIVO GENERAL: </a:t>
            </a:r>
            <a:r>
              <a:rPr lang="es-ES" sz="2200" dirty="0"/>
              <a:t>Fomentar la lectura en la comunidad educativa.</a:t>
            </a:r>
            <a:endParaRPr lang="es-CL" sz="2200" dirty="0"/>
          </a:p>
        </p:txBody>
      </p:sp>
      <p:sp>
        <p:nvSpPr>
          <p:cNvPr id="14" name="Marcador de posición de contenido 13"/>
          <p:cNvSpPr>
            <a:spLocks noGrp="1"/>
          </p:cNvSpPr>
          <p:nvPr>
            <p:ph idx="1"/>
          </p:nvPr>
        </p:nvSpPr>
        <p:spPr>
          <a:xfrm>
            <a:off x="614453" y="2228045"/>
            <a:ext cx="10509161" cy="3753655"/>
          </a:xfrm>
        </p:spPr>
        <p:txBody>
          <a:bodyPr rtlCol="0">
            <a:normAutofit/>
          </a:bodyPr>
          <a:lstStyle/>
          <a:p>
            <a:pPr marL="0" indent="0" rtl="0">
              <a:buNone/>
            </a:pPr>
            <a:r>
              <a:rPr lang="es-ES" sz="2000" b="1" dirty="0">
                <a:effectLst>
                  <a:outerShdw blurRad="38100" dist="38100" dir="2700000" algn="tl">
                    <a:srgbClr val="000000">
                      <a:alpha val="43137"/>
                    </a:srgbClr>
                  </a:outerShdw>
                </a:effectLst>
              </a:rPr>
              <a:t>OBJETIVOS ESPECÍFICOS:</a:t>
            </a:r>
          </a:p>
          <a:p>
            <a:pPr lvl="0"/>
            <a:r>
              <a:rPr lang="es-ES" sz="2000" dirty="0"/>
              <a:t>Motivar el hábito lector en estudiantes y sus familias.</a:t>
            </a:r>
            <a:endParaRPr lang="es-CL" sz="2000" dirty="0"/>
          </a:p>
          <a:p>
            <a:pPr lvl="0"/>
            <a:r>
              <a:rPr lang="es-ES" sz="2000" dirty="0"/>
              <a:t>Concientizar sobre la importancia del libro como bien cultural.</a:t>
            </a:r>
            <a:endParaRPr lang="es-CL" sz="2000" dirty="0"/>
          </a:p>
          <a:p>
            <a:pPr lvl="0"/>
            <a:r>
              <a:rPr lang="es-ES" sz="2000" dirty="0"/>
              <a:t>Valorar la literatura como expresión artística y humana.</a:t>
            </a:r>
            <a:endParaRPr lang="es-CL" sz="2000" dirty="0"/>
          </a:p>
          <a:p>
            <a:pPr lvl="0"/>
            <a:r>
              <a:rPr lang="es-ES" sz="2000" dirty="0"/>
              <a:t>Conocer el motivo de esta celebración.</a:t>
            </a:r>
            <a:endParaRPr lang="es-CL" sz="2000" dirty="0"/>
          </a:p>
        </p:txBody>
      </p:sp>
      <p:pic>
        <p:nvPicPr>
          <p:cNvPr id="5" name="Imagen 4"/>
          <p:cNvPicPr>
            <a:picLocks noChangeAspect="1"/>
          </p:cNvPicPr>
          <p:nvPr/>
        </p:nvPicPr>
        <p:blipFill>
          <a:blip r:embed="rId4"/>
          <a:stretch>
            <a:fillRect/>
          </a:stretch>
        </p:blipFill>
        <p:spPr>
          <a:xfrm>
            <a:off x="3191356" y="5090641"/>
            <a:ext cx="5064001" cy="1367577"/>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circle(in)">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circle(in)">
                                      <p:cBhvr>
                                        <p:cTn id="17" dur="20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circle(in)">
                                      <p:cBhvr>
                                        <p:cTn id="22" dur="20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circle(in)">
                                      <p:cBhvr>
                                        <p:cTn id="27" dur="20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circle(in)">
                                      <p:cBhvr>
                                        <p:cTn id="32" dur="2000"/>
                                        <p:tgtEl>
                                          <p:spTgt spid="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5"/>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5"/>
                                        </p:tgtEl>
                                        <p:attrNameLst>
                                          <p:attrName>r</p:attrName>
                                        </p:attrNameLst>
                                      </p:cBhvr>
                                    </p:animRot>
                                    <p:animRot by="-240000">
                                      <p:cBhvr>
                                        <p:cTn id="48" dur="200" fill="hold">
                                          <p:stCondLst>
                                            <p:cond delay="200"/>
                                          </p:stCondLst>
                                        </p:cTn>
                                        <p:tgtEl>
                                          <p:spTgt spid="5"/>
                                        </p:tgtEl>
                                        <p:attrNameLst>
                                          <p:attrName>r</p:attrName>
                                        </p:attrNameLst>
                                      </p:cBhvr>
                                    </p:animRot>
                                    <p:animRot by="240000">
                                      <p:cBhvr>
                                        <p:cTn id="49" dur="200" fill="hold">
                                          <p:stCondLst>
                                            <p:cond delay="400"/>
                                          </p:stCondLst>
                                        </p:cTn>
                                        <p:tgtEl>
                                          <p:spTgt spid="5"/>
                                        </p:tgtEl>
                                        <p:attrNameLst>
                                          <p:attrName>r</p:attrName>
                                        </p:attrNameLst>
                                      </p:cBhvr>
                                    </p:animRot>
                                    <p:animRot by="-240000">
                                      <p:cBhvr>
                                        <p:cTn id="50" dur="200" fill="hold">
                                          <p:stCondLst>
                                            <p:cond delay="600"/>
                                          </p:stCondLst>
                                        </p:cTn>
                                        <p:tgtEl>
                                          <p:spTgt spid="5"/>
                                        </p:tgtEl>
                                        <p:attrNameLst>
                                          <p:attrName>r</p:attrName>
                                        </p:attrNameLst>
                                      </p:cBhvr>
                                    </p:animRot>
                                    <p:animRot by="120000">
                                      <p:cBhvr>
                                        <p:cTn id="51"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3994" y="510862"/>
            <a:ext cx="10487137" cy="1219200"/>
          </a:xfrm>
        </p:spPr>
        <p:txBody>
          <a:bodyPr rtlCol="0">
            <a:normAutofit fontScale="90000"/>
          </a:bodyPr>
          <a:lstStyle/>
          <a:p>
            <a:r>
              <a:rPr lang="es-MX" sz="2900" dirty="0">
                <a:solidFill>
                  <a:srgbClr val="9A5315">
                    <a:lumMod val="50000"/>
                  </a:srgbClr>
                </a:solidFill>
              </a:rPr>
              <a:t>¿Por qué el día del libro se celebra el 23 de abril?</a:t>
            </a:r>
            <a:br>
              <a:rPr lang="es-MX" sz="2900" dirty="0">
                <a:solidFill>
                  <a:srgbClr val="9A5315">
                    <a:lumMod val="50000"/>
                  </a:srgbClr>
                </a:solidFill>
              </a:rPr>
            </a:br>
            <a:r>
              <a:rPr lang="es-MX" sz="2900" dirty="0">
                <a:solidFill>
                  <a:srgbClr val="9A5315">
                    <a:lumMod val="50000"/>
                  </a:srgbClr>
                </a:solidFill>
              </a:rPr>
              <a:t/>
            </a:r>
            <a:br>
              <a:rPr lang="es-MX" sz="2900" dirty="0">
                <a:solidFill>
                  <a:srgbClr val="9A5315">
                    <a:lumMod val="50000"/>
                  </a:srgbClr>
                </a:solidFill>
              </a:rPr>
            </a:br>
            <a:r>
              <a:rPr lang="es-MX" sz="1800" dirty="0">
                <a:solidFill>
                  <a:srgbClr val="9A5315">
                    <a:lumMod val="50000"/>
                  </a:srgbClr>
                </a:solidFill>
              </a:rPr>
              <a:t>Inicialmente la fiesta dedicada a las letras se estableció el 7 de octubre, pero años más tarde acabó imponiéndose la fecha actual: el 23 de abril.</a:t>
            </a:r>
            <a:endParaRPr lang="es-ES" dirty="0"/>
          </a:p>
        </p:txBody>
      </p:sp>
      <p:sp>
        <p:nvSpPr>
          <p:cNvPr id="3" name="CuadroTexto 2"/>
          <p:cNvSpPr txBox="1"/>
          <p:nvPr/>
        </p:nvSpPr>
        <p:spPr>
          <a:xfrm>
            <a:off x="343994" y="1828800"/>
            <a:ext cx="11568964" cy="1323439"/>
          </a:xfrm>
          <a:prstGeom prst="rect">
            <a:avLst/>
          </a:prstGeom>
          <a:noFill/>
        </p:spPr>
        <p:txBody>
          <a:bodyPr wrap="square" rtlCol="0">
            <a:spAutoFit/>
          </a:bodyPr>
          <a:lstStyle/>
          <a:p>
            <a:pPr algn="just"/>
            <a:r>
              <a:rPr lang="es-MX" sz="1600" dirty="0">
                <a:solidFill>
                  <a:srgbClr val="3E3E3E"/>
                </a:solidFill>
                <a:latin typeface="Segoe Print" panose="02000600000000000000" pitchFamily="2" charset="0"/>
              </a:rPr>
              <a:t>El Día Mundial del Libro y del Derecho de Autor fue fijado por la UNESCO en 1995. Y es que justo alrededor de esta fecha, el 23 de abril, murieron tres grandes de la literatura universal. </a:t>
            </a:r>
            <a:r>
              <a:rPr lang="es-MX" sz="1600" b="1" dirty="0">
                <a:solidFill>
                  <a:srgbClr val="3E3E3E"/>
                </a:solidFill>
                <a:latin typeface="Segoe Print" panose="02000600000000000000" pitchFamily="2" charset="0"/>
              </a:rPr>
              <a:t>Miguel de Cervantes (murió el 22 de abril y fue enterrado el día 23), William Shakespeare y el Inca Garcilaso de la Vega.</a:t>
            </a:r>
            <a:endParaRPr lang="es-MX" sz="1600" dirty="0">
              <a:solidFill>
                <a:srgbClr val="3E3E3E"/>
              </a:solidFill>
              <a:latin typeface="Segoe Print" panose="02000600000000000000" pitchFamily="2" charset="0"/>
            </a:endParaRPr>
          </a:p>
          <a:p>
            <a:pPr algn="just"/>
            <a:r>
              <a:rPr lang="es-MX" sz="1600" dirty="0">
                <a:solidFill>
                  <a:srgbClr val="3E3E3E"/>
                </a:solidFill>
                <a:latin typeface="Segoe Print" panose="02000600000000000000" pitchFamily="2" charset="0"/>
              </a:rPr>
              <a:t>Sin embargo, muy poca gente conoce el origen español de esta iniciativa o el hecho de que en sus inicios se festejase en una fecha muy diferente: el 7 de octubre, cuando se creía que había nacido el creador del Quijote.</a:t>
            </a:r>
          </a:p>
        </p:txBody>
      </p:sp>
      <p:sp>
        <p:nvSpPr>
          <p:cNvPr id="4" name="CuadroTexto 3"/>
          <p:cNvSpPr txBox="1"/>
          <p:nvPr/>
        </p:nvSpPr>
        <p:spPr>
          <a:xfrm>
            <a:off x="343994" y="3250977"/>
            <a:ext cx="11568964" cy="3046988"/>
          </a:xfrm>
          <a:prstGeom prst="rect">
            <a:avLst/>
          </a:prstGeom>
          <a:noFill/>
        </p:spPr>
        <p:txBody>
          <a:bodyPr wrap="square" rtlCol="0">
            <a:spAutoFit/>
          </a:bodyPr>
          <a:lstStyle/>
          <a:p>
            <a:pPr algn="just"/>
            <a:r>
              <a:rPr lang="es-MX" sz="1600" dirty="0">
                <a:solidFill>
                  <a:srgbClr val="3E3E3E"/>
                </a:solidFill>
                <a:latin typeface="Segoe Print" panose="02000600000000000000" pitchFamily="2" charset="0"/>
              </a:rPr>
              <a:t>Inicialmente fue el escritor valenciano Vicente Clavel el que impulsó la propuesta que se presentó en la Cámara Oficial del Libro de Barcelona en 1923 para dedicar un día de cada año a celebrar la Fiesta del Libro. Dos años después, Clavel reiteró su proposición en Cataluña e inició estas mismas gestiones en Madrid.</a:t>
            </a:r>
          </a:p>
          <a:p>
            <a:pPr algn="just"/>
            <a:endParaRPr lang="es-MX" sz="1600" dirty="0">
              <a:solidFill>
                <a:srgbClr val="3E3E3E"/>
              </a:solidFill>
              <a:latin typeface="Segoe Print" panose="02000600000000000000" pitchFamily="2" charset="0"/>
            </a:endParaRPr>
          </a:p>
          <a:p>
            <a:pPr algn="just"/>
            <a:r>
              <a:rPr lang="es-MX" sz="1600" dirty="0">
                <a:solidFill>
                  <a:srgbClr val="3E3E3E"/>
                </a:solidFill>
                <a:latin typeface="Segoe Print" panose="02000600000000000000" pitchFamily="2" charset="0"/>
              </a:rPr>
              <a:t>Por fin, el 6 de febrero de 1926, el rey Alfonso XIII aprobó y firmó el Real Decreto por el que se estipulaba que el 7 de octubre de todos los años se conmemoraría el nacimiento de Cervantes con una fiesta dedicada al libro español.</a:t>
            </a:r>
          </a:p>
          <a:p>
            <a:pPr algn="just"/>
            <a:endParaRPr lang="es-MX" sz="1600" dirty="0">
              <a:solidFill>
                <a:srgbClr val="3E3E3E"/>
              </a:solidFill>
              <a:latin typeface="Segoe Print" panose="02000600000000000000" pitchFamily="2" charset="0"/>
            </a:endParaRPr>
          </a:p>
          <a:p>
            <a:pPr algn="just"/>
            <a:r>
              <a:rPr lang="es-MX" sz="1600" dirty="0">
                <a:solidFill>
                  <a:srgbClr val="3E3E3E"/>
                </a:solidFill>
                <a:latin typeface="Segoe Print" panose="02000600000000000000" pitchFamily="2" charset="0"/>
              </a:rPr>
              <a:t>Durante casi 5 años se celebró en esta fecha, pero al poco tiempo surgieron las dudas y críticas al día elegido. Por una parte porque no se sabe a ciencia cierta el día exacto del nacimiento del maestro de las letras castellanas. Y por otra parte porque, teniendo en cuenta que se trata de una festividad callejera, se prestaba más a que fuera en primavera, con el buen tiempo, que no durante el plomizo otoño.</a:t>
            </a:r>
          </a:p>
        </p:txBody>
      </p:sp>
      <p:pic>
        <p:nvPicPr>
          <p:cNvPr id="6" name="Imagen 5"/>
          <p:cNvPicPr>
            <a:picLocks noChangeAspect="1"/>
          </p:cNvPicPr>
          <p:nvPr/>
        </p:nvPicPr>
        <p:blipFill>
          <a:blip r:embed="rId3"/>
          <a:stretch>
            <a:fillRect/>
          </a:stretch>
        </p:blipFill>
        <p:spPr>
          <a:xfrm>
            <a:off x="8806570" y="150580"/>
            <a:ext cx="1113513" cy="803330"/>
          </a:xfrm>
          <a:prstGeom prst="rect">
            <a:avLst/>
          </a:prstGeom>
        </p:spPr>
      </p:pic>
      <p:pic>
        <p:nvPicPr>
          <p:cNvPr id="7" name="Imagen 6"/>
          <p:cNvPicPr>
            <a:picLocks noChangeAspect="1"/>
          </p:cNvPicPr>
          <p:nvPr/>
        </p:nvPicPr>
        <p:blipFill>
          <a:blip r:embed="rId4"/>
          <a:stretch>
            <a:fillRect/>
          </a:stretch>
        </p:blipFill>
        <p:spPr>
          <a:xfrm>
            <a:off x="9913218" y="175563"/>
            <a:ext cx="1103080" cy="778347"/>
          </a:xfrm>
          <a:prstGeom prst="rect">
            <a:avLst/>
          </a:prstGeom>
        </p:spPr>
      </p:pic>
      <p:pic>
        <p:nvPicPr>
          <p:cNvPr id="8" name="Imagen 7"/>
          <p:cNvPicPr>
            <a:picLocks noChangeAspect="1"/>
          </p:cNvPicPr>
          <p:nvPr/>
        </p:nvPicPr>
        <p:blipFill>
          <a:blip r:embed="rId5"/>
          <a:stretch>
            <a:fillRect/>
          </a:stretch>
        </p:blipFill>
        <p:spPr>
          <a:xfrm>
            <a:off x="11006541" y="188054"/>
            <a:ext cx="568119" cy="765855"/>
          </a:xfrm>
          <a:prstGeom prst="rect">
            <a:avLst/>
          </a:prstGeom>
        </p:spPr>
      </p:pic>
      <p:sp>
        <p:nvSpPr>
          <p:cNvPr id="5" name="CuadroTexto 4"/>
          <p:cNvSpPr txBox="1"/>
          <p:nvPr/>
        </p:nvSpPr>
        <p:spPr>
          <a:xfrm>
            <a:off x="3909391" y="6500283"/>
            <a:ext cx="8109584" cy="286893"/>
          </a:xfrm>
          <a:prstGeom prst="rect">
            <a:avLst/>
          </a:prstGeom>
          <a:noFill/>
        </p:spPr>
        <p:txBody>
          <a:bodyPr wrap="square" rtlCol="0">
            <a:spAutoFit/>
          </a:bodyPr>
          <a:lstStyle/>
          <a:p>
            <a:r>
              <a:rPr lang="es-CL" sz="1200" b="1" dirty="0">
                <a:solidFill>
                  <a:schemeClr val="tx2"/>
                </a:solidFill>
              </a:rPr>
              <a:t>FUENTE: https://historia.nationalgeographic.com.es/a/por-que-dia-libro-se-celebra-23-abril_12611</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1000"/>
                                        <p:tgtEl>
                                          <p:spTgt spid="4">
                                            <p:txEl>
                                              <p:pRg st="4" end="4"/>
                                            </p:txEl>
                                          </p:spTgt>
                                        </p:tgtEl>
                                      </p:cBhvr>
                                    </p:animEffect>
                                    <p:anim calcmode="lin" valueType="num">
                                      <p:cBhvr>
                                        <p:cTn id="6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1000" fill="hold"/>
                                        <p:tgtEl>
                                          <p:spTgt spid="5"/>
                                        </p:tgtEl>
                                        <p:attrNameLst>
                                          <p:attrName>ppt_w</p:attrName>
                                        </p:attrNameLst>
                                      </p:cBhvr>
                                      <p:tavLst>
                                        <p:tav tm="0">
                                          <p:val>
                                            <p:fltVal val="0"/>
                                          </p:val>
                                        </p:tav>
                                        <p:tav tm="100000">
                                          <p:val>
                                            <p:strVal val="#ppt_w"/>
                                          </p:val>
                                        </p:tav>
                                      </p:tavLst>
                                    </p:anim>
                                    <p:anim calcmode="lin" valueType="num">
                                      <p:cBhvr>
                                        <p:cTn id="71" dur="1000" fill="hold"/>
                                        <p:tgtEl>
                                          <p:spTgt spid="5"/>
                                        </p:tgtEl>
                                        <p:attrNameLst>
                                          <p:attrName>ppt_h</p:attrName>
                                        </p:attrNameLst>
                                      </p:cBhvr>
                                      <p:tavLst>
                                        <p:tav tm="0">
                                          <p:val>
                                            <p:fltVal val="0"/>
                                          </p:val>
                                        </p:tav>
                                        <p:tav tm="100000">
                                          <p:val>
                                            <p:strVal val="#ppt_h"/>
                                          </p:val>
                                        </p:tav>
                                      </p:tavLst>
                                    </p:anim>
                                    <p:anim calcmode="lin" valueType="num">
                                      <p:cBhvr>
                                        <p:cTn id="72" dur="1000" fill="hold"/>
                                        <p:tgtEl>
                                          <p:spTgt spid="5"/>
                                        </p:tgtEl>
                                        <p:attrNameLst>
                                          <p:attrName>style.rotation</p:attrName>
                                        </p:attrNameLst>
                                      </p:cBhvr>
                                      <p:tavLst>
                                        <p:tav tm="0">
                                          <p:val>
                                            <p:fltVal val="90"/>
                                          </p:val>
                                        </p:tav>
                                        <p:tav tm="100000">
                                          <p:val>
                                            <p:fltVal val="0"/>
                                          </p:val>
                                        </p:tav>
                                      </p:tavLst>
                                    </p:anim>
                                    <p:animEffect transition="in" filter="fade">
                                      <p:cBhvr>
                                        <p:cTn id="7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065212" y="304800"/>
            <a:ext cx="10058402" cy="1292180"/>
          </a:xfrm>
        </p:spPr>
        <p:txBody>
          <a:bodyPr rtlCol="0">
            <a:normAutofit fontScale="90000"/>
          </a:bodyPr>
          <a:lstStyle/>
          <a:p>
            <a:pPr algn="ctr">
              <a:lnSpc>
                <a:spcPct val="130000"/>
              </a:lnSpc>
            </a:pPr>
            <a:r>
              <a:rPr lang="es-MX" sz="1800" dirty="0"/>
              <a:t>Finalmente, en 1930, se acordó </a:t>
            </a:r>
            <a:r>
              <a:rPr lang="es-MX" sz="1800" b="1" dirty="0"/>
              <a:t>trasladar la Fiesta del Libro al 23 de abril de manera definitiva</a:t>
            </a:r>
            <a:r>
              <a:rPr lang="es-MX" sz="1800" dirty="0"/>
              <a:t>. La publicación de novedades y la organización de actos de firmas de ejemplares con los autores, tradición que ha llegado hasta nuestros días, comenzaron a generalizarse también a partir de esa fecha.</a:t>
            </a:r>
          </a:p>
        </p:txBody>
      </p:sp>
      <p:sp>
        <p:nvSpPr>
          <p:cNvPr id="9" name="Marcador de posición de texto 8"/>
          <p:cNvSpPr>
            <a:spLocks noGrp="1"/>
          </p:cNvSpPr>
          <p:nvPr>
            <p:ph type="body" sz="half" idx="2"/>
          </p:nvPr>
        </p:nvSpPr>
        <p:spPr/>
        <p:txBody>
          <a:bodyPr rtlCol="0"/>
          <a:lstStyle/>
          <a:p>
            <a:pPr algn="ctr"/>
            <a:r>
              <a:rPr lang="es-MX" b="1" dirty="0">
                <a:solidFill>
                  <a:srgbClr val="3E3E3E"/>
                </a:solidFill>
                <a:latin typeface="Segoe Print" panose="02000600000000000000" pitchFamily="2" charset="0"/>
              </a:rPr>
              <a:t>Miguel de Cervantes</a:t>
            </a:r>
            <a:endParaRPr lang="es-ES" dirty="0"/>
          </a:p>
        </p:txBody>
      </p:sp>
      <p:sp>
        <p:nvSpPr>
          <p:cNvPr id="13" name="Marcador de posición de texto 12"/>
          <p:cNvSpPr>
            <a:spLocks noGrp="1"/>
          </p:cNvSpPr>
          <p:nvPr>
            <p:ph type="body" sz="half" idx="21"/>
          </p:nvPr>
        </p:nvSpPr>
        <p:spPr/>
        <p:txBody>
          <a:bodyPr rtlCol="0"/>
          <a:lstStyle/>
          <a:p>
            <a:pPr algn="ctr"/>
            <a:r>
              <a:rPr lang="es-MX" b="1" dirty="0">
                <a:solidFill>
                  <a:srgbClr val="3E3E3E"/>
                </a:solidFill>
                <a:latin typeface="Segoe Print" panose="02000600000000000000" pitchFamily="2" charset="0"/>
              </a:rPr>
              <a:t>William Shakespeare</a:t>
            </a:r>
            <a:endParaRPr lang="es-ES" dirty="0"/>
          </a:p>
        </p:txBody>
      </p:sp>
      <p:sp>
        <p:nvSpPr>
          <p:cNvPr id="14" name="Marcador de posición de texto 13"/>
          <p:cNvSpPr>
            <a:spLocks noGrp="1"/>
          </p:cNvSpPr>
          <p:nvPr>
            <p:ph type="body" sz="half" idx="22"/>
          </p:nvPr>
        </p:nvSpPr>
        <p:spPr/>
        <p:txBody>
          <a:bodyPr rtlCol="0"/>
          <a:lstStyle/>
          <a:p>
            <a:pPr algn="ctr"/>
            <a:r>
              <a:rPr lang="es-MX" b="1" dirty="0">
                <a:solidFill>
                  <a:srgbClr val="3E3E3E"/>
                </a:solidFill>
                <a:latin typeface="Segoe Print" panose="02000600000000000000" pitchFamily="2" charset="0"/>
              </a:rPr>
              <a:t>Inca Garcilaso de la Vega</a:t>
            </a:r>
            <a:endParaRPr lang="es-ES" dirty="0"/>
          </a:p>
        </p:txBody>
      </p:sp>
      <p:pic>
        <p:nvPicPr>
          <p:cNvPr id="15" name="Marcador de posición de imagen 14"/>
          <p:cNvPicPr>
            <a:picLocks noGrp="1" noChangeAspect="1"/>
          </p:cNvPicPr>
          <p:nvPr>
            <p:ph type="pic" sz="quarter" idx="19"/>
          </p:nvPr>
        </p:nvPicPr>
        <p:blipFill>
          <a:blip r:embed="rId3"/>
          <a:srcRect l="14344" r="14344"/>
          <a:stretch>
            <a:fillRect/>
          </a:stretch>
        </p:blipFill>
        <p:spPr>
          <a:xfrm>
            <a:off x="1263123" y="1884038"/>
            <a:ext cx="2715289" cy="2776308"/>
          </a:xfrm>
          <a:prstGeom prst="rect">
            <a:avLst/>
          </a:prstGeom>
        </p:spPr>
      </p:pic>
      <p:pic>
        <p:nvPicPr>
          <p:cNvPr id="16" name="Marcador de posición de imagen 15"/>
          <p:cNvPicPr>
            <a:picLocks noGrp="1" noChangeAspect="1"/>
          </p:cNvPicPr>
          <p:nvPr>
            <p:ph type="pic" sz="quarter" idx="18"/>
          </p:nvPr>
        </p:nvPicPr>
        <p:blipFill>
          <a:blip r:embed="rId4"/>
          <a:srcRect l="15248" r="15248"/>
          <a:stretch>
            <a:fillRect/>
          </a:stretch>
        </p:blipFill>
        <p:spPr>
          <a:prstGeom prst="rect">
            <a:avLst/>
          </a:prstGeom>
        </p:spPr>
      </p:pic>
      <p:pic>
        <p:nvPicPr>
          <p:cNvPr id="17" name="Marcador de posición de imagen 16"/>
          <p:cNvPicPr>
            <a:picLocks noGrp="1" noChangeAspect="1"/>
          </p:cNvPicPr>
          <p:nvPr>
            <p:ph type="pic" sz="quarter" idx="20"/>
          </p:nvPr>
        </p:nvPicPr>
        <p:blipFill>
          <a:blip r:embed="rId5"/>
          <a:srcRect t="11580" b="11580"/>
          <a:stretch>
            <a:fillRect/>
          </a:stretch>
        </p:blipFill>
        <p:spPr>
          <a:prstGeom prst="rect">
            <a:avLst/>
          </a:prstGeom>
        </p:spPr>
      </p:pic>
      <p:sp>
        <p:nvSpPr>
          <p:cNvPr id="3" name="CuadroTexto 2"/>
          <p:cNvSpPr txBox="1"/>
          <p:nvPr/>
        </p:nvSpPr>
        <p:spPr>
          <a:xfrm>
            <a:off x="653142" y="5577840"/>
            <a:ext cx="11364686" cy="923330"/>
          </a:xfrm>
          <a:prstGeom prst="rect">
            <a:avLst/>
          </a:prstGeom>
          <a:noFill/>
        </p:spPr>
        <p:txBody>
          <a:bodyPr wrap="square" rtlCol="0">
            <a:spAutoFit/>
          </a:bodyPr>
          <a:lstStyle/>
          <a:p>
            <a:r>
              <a:rPr lang="es-MX" dirty="0"/>
              <a:t>Mucho tiempo después, en 1995, el gobierno español presentó a la UNESCO la propuesta de la Unión Internacional de Editores para establecer esta primaveral fecha como Día del Libro a nivel mundial. Y la respuesta no se hizo esperar, aprobándose ese mismo año.</a:t>
            </a:r>
          </a:p>
        </p:txBody>
      </p:sp>
      <p:sp>
        <p:nvSpPr>
          <p:cNvPr id="18" name="CuadroTexto 17"/>
          <p:cNvSpPr txBox="1"/>
          <p:nvPr/>
        </p:nvSpPr>
        <p:spPr>
          <a:xfrm>
            <a:off x="3909391" y="6500283"/>
            <a:ext cx="8109584" cy="286893"/>
          </a:xfrm>
          <a:prstGeom prst="rect">
            <a:avLst/>
          </a:prstGeom>
          <a:noFill/>
        </p:spPr>
        <p:txBody>
          <a:bodyPr wrap="square" rtlCol="0">
            <a:spAutoFit/>
          </a:bodyPr>
          <a:lstStyle/>
          <a:p>
            <a:r>
              <a:rPr lang="es-CL" sz="1200" b="1">
                <a:solidFill>
                  <a:schemeClr val="tx2"/>
                </a:solidFill>
              </a:rPr>
              <a:t>FUENTE: https://historia.nationalgeographic.com.es/a/por-que-dia-libro-se-celebra-23-abril_12611</a:t>
            </a:r>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style.rotation</p:attrName>
                                        </p:attrNameLst>
                                      </p:cBhvr>
                                      <p:tavLst>
                                        <p:tav tm="0">
                                          <p:val>
                                            <p:fltVal val="90"/>
                                          </p:val>
                                        </p:tav>
                                        <p:tav tm="100000">
                                          <p:val>
                                            <p:fltVal val="0"/>
                                          </p:val>
                                        </p:tav>
                                      </p:tavLst>
                                    </p:anim>
                                    <p:animEffect transition="in" filter="fad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065212" y="304800"/>
            <a:ext cx="10058402" cy="805543"/>
          </a:xfrm>
        </p:spPr>
        <p:txBody>
          <a:bodyPr/>
          <a:lstStyle/>
          <a:p>
            <a:r>
              <a:rPr lang="es-CL" dirty="0"/>
              <a:t>FUNDAMENTO DE NUESTRAS ACTIVIDADES:</a:t>
            </a:r>
          </a:p>
        </p:txBody>
      </p:sp>
      <p:sp>
        <p:nvSpPr>
          <p:cNvPr id="10" name="CuadroTexto 9"/>
          <p:cNvSpPr txBox="1"/>
          <p:nvPr/>
        </p:nvSpPr>
        <p:spPr>
          <a:xfrm>
            <a:off x="561703" y="1502229"/>
            <a:ext cx="11142617" cy="3970318"/>
          </a:xfrm>
          <a:prstGeom prst="rect">
            <a:avLst/>
          </a:prstGeom>
          <a:noFill/>
        </p:spPr>
        <p:txBody>
          <a:bodyPr wrap="square" rtlCol="0">
            <a:spAutoFit/>
          </a:bodyPr>
          <a:lstStyle/>
          <a:p>
            <a:r>
              <a:rPr lang="es-CL" dirty="0">
                <a:solidFill>
                  <a:schemeClr val="tx2"/>
                </a:solidFill>
                <a:latin typeface="Leelawadee UI Semilight" panose="020B0402040204020203" pitchFamily="34" charset="-34"/>
                <a:cs typeface="Leelawadee UI Semilight" panose="020B0402040204020203" pitchFamily="34" charset="-34"/>
              </a:rPr>
              <a:t>“Ahora más que nunca, en momentos en que numerosas escuelas en todo el mundo permanecen cerradas y las personas se ven obligadas a reducir el tiempo que pasan al aire libre, hay que aprovechar el poder de los libros.</a:t>
            </a:r>
          </a:p>
          <a:p>
            <a:endParaRPr lang="es-CL" dirty="0">
              <a:solidFill>
                <a:schemeClr val="tx2"/>
              </a:solidFill>
              <a:latin typeface="Leelawadee UI Semilight" panose="020B0402040204020203" pitchFamily="34" charset="-34"/>
              <a:cs typeface="Leelawadee UI Semilight" panose="020B0402040204020203" pitchFamily="34" charset="-34"/>
            </a:endParaRPr>
          </a:p>
          <a:p>
            <a:r>
              <a:rPr lang="es-CL" dirty="0">
                <a:solidFill>
                  <a:schemeClr val="tx2"/>
                </a:solidFill>
                <a:latin typeface="Leelawadee UI Semilight" panose="020B0402040204020203" pitchFamily="34" charset="-34"/>
                <a:cs typeface="Leelawadee UI Semilight" panose="020B0402040204020203" pitchFamily="34" charset="-34"/>
              </a:rPr>
              <a:t>La lectura nos puede ayudar a combatir el aislamiento, reforzar los lazos entre las personas y ampliar nuestros horizontes, al tiempo que estimula nuestras mentes y nuestra creatividad.</a:t>
            </a:r>
          </a:p>
          <a:p>
            <a:endParaRPr lang="es-CL" dirty="0">
              <a:solidFill>
                <a:schemeClr val="tx2"/>
              </a:solidFill>
              <a:latin typeface="Leelawadee UI Semilight" panose="020B0402040204020203" pitchFamily="34" charset="-34"/>
              <a:cs typeface="Leelawadee UI Semilight" panose="020B0402040204020203" pitchFamily="34" charset="-34"/>
            </a:endParaRPr>
          </a:p>
          <a:p>
            <a:r>
              <a:rPr lang="es-CL" dirty="0">
                <a:solidFill>
                  <a:schemeClr val="tx2"/>
                </a:solidFill>
                <a:latin typeface="Leelawadee UI Semilight" panose="020B0402040204020203" pitchFamily="34" charset="-34"/>
                <a:cs typeface="Leelawadee UI Semilight" panose="020B0402040204020203" pitchFamily="34" charset="-34"/>
              </a:rPr>
              <a:t>Durante el mes de abril y todo el año, es fundamental tomarse el tiempo para leer solo o con los niños. El Día del Libro es un motivo para celebrar la importancia de la lectura, fomentar el crecimiento de los niños y niñas como lectores y promover el amor a la literatura.</a:t>
            </a:r>
          </a:p>
          <a:p>
            <a:endParaRPr lang="es-CL" dirty="0">
              <a:solidFill>
                <a:schemeClr val="tx2"/>
              </a:solidFill>
              <a:latin typeface="Leelawadee UI Semilight" panose="020B0402040204020203" pitchFamily="34" charset="-34"/>
              <a:cs typeface="Leelawadee UI Semilight" panose="020B0402040204020203" pitchFamily="34" charset="-34"/>
            </a:endParaRPr>
          </a:p>
          <a:p>
            <a:r>
              <a:rPr lang="es-CL" dirty="0">
                <a:solidFill>
                  <a:schemeClr val="tx2"/>
                </a:solidFill>
                <a:latin typeface="Leelawadee UI Semilight" panose="020B0402040204020203" pitchFamily="34" charset="-34"/>
                <a:cs typeface="Leelawadee UI Semilight" panose="020B0402040204020203" pitchFamily="34" charset="-34"/>
              </a:rPr>
              <a:t>A través de la lectura y la celebración del Día Mundial del Libro y del Derecho de Autor, el 23 de abril, podemos abrirnos a los demás a pesar de la distancia, y viajar gracias a la imaginación”. </a:t>
            </a:r>
          </a:p>
          <a:p>
            <a:endParaRPr lang="es-CL" dirty="0">
              <a:solidFill>
                <a:schemeClr val="tx2"/>
              </a:solidFill>
              <a:latin typeface="Leelawadee UI Semilight" panose="020B0402040204020203" pitchFamily="34" charset="-34"/>
              <a:cs typeface="Leelawadee UI Semilight" panose="020B0402040204020203" pitchFamily="34" charset="-34"/>
            </a:endParaRPr>
          </a:p>
          <a:p>
            <a:pPr algn="r"/>
            <a:r>
              <a:rPr lang="es-CL" sz="1400" dirty="0">
                <a:solidFill>
                  <a:schemeClr val="tx2"/>
                </a:solidFill>
                <a:latin typeface="Leelawadee UI Semilight" panose="020B0402040204020203" pitchFamily="34" charset="-34"/>
                <a:cs typeface="Leelawadee UI Semilight" panose="020B0402040204020203" pitchFamily="34" charset="-34"/>
              </a:rPr>
              <a:t>(</a:t>
            </a:r>
            <a:r>
              <a:rPr lang="es-CL" sz="1400" u="sng" dirty="0">
                <a:solidFill>
                  <a:schemeClr val="tx2"/>
                </a:solidFill>
                <a:latin typeface="Leelawadee UI Semilight" panose="020B0402040204020203" pitchFamily="34" charset="-34"/>
                <a:cs typeface="Leelawadee UI Semilight" panose="020B0402040204020203" pitchFamily="34" charset="-34"/>
                <a:hlinkClick r:id="rId2"/>
              </a:rPr>
              <a:t>https://es.unesco.org/commemorations/worldbookday</a:t>
            </a:r>
            <a:r>
              <a:rPr lang="es-CL" sz="1400" dirty="0">
                <a:solidFill>
                  <a:schemeClr val="tx2"/>
                </a:solidFill>
                <a:latin typeface="Leelawadee UI Semilight" panose="020B0402040204020203" pitchFamily="34" charset="-34"/>
                <a:cs typeface="Leelawadee UI Semilight" panose="020B0402040204020203" pitchFamily="34" charset="-34"/>
              </a:rPr>
              <a:t>)</a:t>
            </a:r>
          </a:p>
        </p:txBody>
      </p:sp>
      <p:pic>
        <p:nvPicPr>
          <p:cNvPr id="11" name="Picture 2" descr="Libros GRATIS que están ofreciendo las editoriales para la cuarentena del  coronavirus | Universo Abier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3568">
            <a:off x="3000147" y="5126049"/>
            <a:ext cx="2629577" cy="147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4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1000"/>
                                        <p:tgtEl>
                                          <p:spTgt spid="10">
                                            <p:txEl>
                                              <p:pRg st="4" end="4"/>
                                            </p:txEl>
                                          </p:spTgt>
                                        </p:tgtEl>
                                      </p:cBhvr>
                                    </p:animEffect>
                                    <p:anim calcmode="lin" valueType="num">
                                      <p:cBhvr>
                                        <p:cTn id="2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fade">
                                      <p:cBhvr>
                                        <p:cTn id="33" dur="1000"/>
                                        <p:tgtEl>
                                          <p:spTgt spid="10">
                                            <p:txEl>
                                              <p:pRg st="6" end="6"/>
                                            </p:txEl>
                                          </p:spTgt>
                                        </p:tgtEl>
                                      </p:cBhvr>
                                    </p:animEffect>
                                    <p:anim calcmode="lin" valueType="num">
                                      <p:cBhvr>
                                        <p:cTn id="3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8" end="8"/>
                                            </p:txEl>
                                          </p:spTgt>
                                        </p:tgtEl>
                                        <p:attrNameLst>
                                          <p:attrName>style.visibility</p:attrName>
                                        </p:attrNameLst>
                                      </p:cBhvr>
                                      <p:to>
                                        <p:strVal val="visible"/>
                                      </p:to>
                                    </p:set>
                                    <p:animEffect transition="in" filter="fade">
                                      <p:cBhvr>
                                        <p:cTn id="40" dur="1000"/>
                                        <p:tgtEl>
                                          <p:spTgt spid="10">
                                            <p:txEl>
                                              <p:pRg st="8" end="8"/>
                                            </p:txEl>
                                          </p:spTgt>
                                        </p:tgtEl>
                                      </p:cBhvr>
                                    </p:animEffect>
                                    <p:anim calcmode="lin" valueType="num">
                                      <p:cBhvr>
                                        <p:cTn id="4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602114211"/>
              </p:ext>
            </p:extLst>
          </p:nvPr>
        </p:nvGraphicFramePr>
        <p:xfrm>
          <a:off x="1080050" y="474997"/>
          <a:ext cx="9985515" cy="4950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9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FA15F008-9F01-4285-A212-67E40632780C}"/>
                                            </p:graphicEl>
                                          </p:spTgt>
                                        </p:tgtEl>
                                        <p:attrNameLst>
                                          <p:attrName>style.visibility</p:attrName>
                                        </p:attrNameLst>
                                      </p:cBhvr>
                                      <p:to>
                                        <p:strVal val="visible"/>
                                      </p:to>
                                    </p:set>
                                    <p:anim calcmode="lin" valueType="num">
                                      <p:cBhvr>
                                        <p:cTn id="7" dur="500" fill="hold"/>
                                        <p:tgtEl>
                                          <p:spTgt spid="6">
                                            <p:graphicEl>
                                              <a:dgm id="{FA15F008-9F01-4285-A212-67E40632780C}"/>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FA15F008-9F01-4285-A212-67E40632780C}"/>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FA15F008-9F01-4285-A212-67E40632780C}"/>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graphicEl>
                                              <a:dgm id="{E90EB5A8-B699-49BF-80B5-39818E43E5A0}"/>
                                            </p:graphicEl>
                                          </p:spTgt>
                                        </p:tgtEl>
                                        <p:attrNameLst>
                                          <p:attrName>style.visibility</p:attrName>
                                        </p:attrNameLst>
                                      </p:cBhvr>
                                      <p:to>
                                        <p:strVal val="visible"/>
                                      </p:to>
                                    </p:set>
                                    <p:anim calcmode="lin" valueType="num">
                                      <p:cBhvr>
                                        <p:cTn id="12" dur="500" fill="hold"/>
                                        <p:tgtEl>
                                          <p:spTgt spid="6">
                                            <p:graphicEl>
                                              <a:dgm id="{E90EB5A8-B699-49BF-80B5-39818E43E5A0}"/>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E90EB5A8-B699-49BF-80B5-39818E43E5A0}"/>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E90EB5A8-B699-49BF-80B5-39818E43E5A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graphicEl>
                                              <a:dgm id="{7131E6E0-A54F-4C3B-A575-AA4B80C3FD2D}"/>
                                            </p:graphicEl>
                                          </p:spTgt>
                                        </p:tgtEl>
                                        <p:attrNameLst>
                                          <p:attrName>style.visibility</p:attrName>
                                        </p:attrNameLst>
                                      </p:cBhvr>
                                      <p:to>
                                        <p:strVal val="visible"/>
                                      </p:to>
                                    </p:set>
                                    <p:anim calcmode="lin" valueType="num">
                                      <p:cBhvr>
                                        <p:cTn id="19" dur="500" fill="hold"/>
                                        <p:tgtEl>
                                          <p:spTgt spid="6">
                                            <p:graphicEl>
                                              <a:dgm id="{7131E6E0-A54F-4C3B-A575-AA4B80C3FD2D}"/>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7131E6E0-A54F-4C3B-A575-AA4B80C3FD2D}"/>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7131E6E0-A54F-4C3B-A575-AA4B80C3FD2D}"/>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graphicEl>
                                              <a:dgm id="{EB270093-9AF2-4077-A0A9-45BDEFBB22F4}"/>
                                            </p:graphicEl>
                                          </p:spTgt>
                                        </p:tgtEl>
                                        <p:attrNameLst>
                                          <p:attrName>style.visibility</p:attrName>
                                        </p:attrNameLst>
                                      </p:cBhvr>
                                      <p:to>
                                        <p:strVal val="visible"/>
                                      </p:to>
                                    </p:set>
                                    <p:anim calcmode="lin" valueType="num">
                                      <p:cBhvr>
                                        <p:cTn id="24" dur="500" fill="hold"/>
                                        <p:tgtEl>
                                          <p:spTgt spid="6">
                                            <p:graphicEl>
                                              <a:dgm id="{EB270093-9AF2-4077-A0A9-45BDEFBB22F4}"/>
                                            </p:graphicEl>
                                          </p:spTgt>
                                        </p:tgtEl>
                                        <p:attrNameLst>
                                          <p:attrName>ppt_w</p:attrName>
                                        </p:attrNameLst>
                                      </p:cBhvr>
                                      <p:tavLst>
                                        <p:tav tm="0">
                                          <p:val>
                                            <p:fltVal val="0"/>
                                          </p:val>
                                        </p:tav>
                                        <p:tav tm="100000">
                                          <p:val>
                                            <p:strVal val="#ppt_w"/>
                                          </p:val>
                                        </p:tav>
                                      </p:tavLst>
                                    </p:anim>
                                    <p:anim calcmode="lin" valueType="num">
                                      <p:cBhvr>
                                        <p:cTn id="25" dur="500" fill="hold"/>
                                        <p:tgtEl>
                                          <p:spTgt spid="6">
                                            <p:graphicEl>
                                              <a:dgm id="{EB270093-9AF2-4077-A0A9-45BDEFBB22F4}"/>
                                            </p:graphicEl>
                                          </p:spTgt>
                                        </p:tgtEl>
                                        <p:attrNameLst>
                                          <p:attrName>ppt_h</p:attrName>
                                        </p:attrNameLst>
                                      </p:cBhvr>
                                      <p:tavLst>
                                        <p:tav tm="0">
                                          <p:val>
                                            <p:fltVal val="0"/>
                                          </p:val>
                                        </p:tav>
                                        <p:tav tm="100000">
                                          <p:val>
                                            <p:strVal val="#ppt_h"/>
                                          </p:val>
                                        </p:tav>
                                      </p:tavLst>
                                    </p:anim>
                                    <p:animEffect transition="in" filter="fade">
                                      <p:cBhvr>
                                        <p:cTn id="26" dur="500"/>
                                        <p:tgtEl>
                                          <p:spTgt spid="6">
                                            <p:graphicEl>
                                              <a:dgm id="{EB270093-9AF2-4077-A0A9-45BDEFBB22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5578" y="174170"/>
            <a:ext cx="11482251" cy="714103"/>
          </a:xfrm>
        </p:spPr>
        <p:txBody>
          <a:bodyPr rtlCol="0">
            <a:normAutofit/>
          </a:bodyPr>
          <a:lstStyle/>
          <a:p>
            <a:pPr algn="just"/>
            <a:r>
              <a:rPr lang="es-ES" sz="1600" dirty="0"/>
              <a:t>Para esta celebración, se contemplarán las clases de Lengua y Literatura como una instancia de compartir y valorar nuestras experiencias literarias, con las siguientes actividades opcionales:</a:t>
            </a:r>
          </a:p>
        </p:txBody>
      </p:sp>
      <p:graphicFrame>
        <p:nvGraphicFramePr>
          <p:cNvPr id="9" name="Marcador de posición de contenido 8" descr="Lista de bloques básica en la que se muestran 6 grupos de cuadros con un color diferente cada uno, organizados de izquierda a derecha y de arriba a abajo por filas que contienen 2 cuadros cada una."/>
          <p:cNvGraphicFramePr>
            <a:graphicFrameLocks noGrp="1"/>
          </p:cNvGraphicFramePr>
          <p:nvPr>
            <p:ph sz="half" idx="2"/>
            <p:extLst>
              <p:ext uri="{D42A27DB-BD31-4B8C-83A1-F6EECF244321}">
                <p14:modId xmlns:p14="http://schemas.microsoft.com/office/powerpoint/2010/main" val="1634731760"/>
              </p:ext>
            </p:extLst>
          </p:nvPr>
        </p:nvGraphicFramePr>
        <p:xfrm>
          <a:off x="169817" y="692331"/>
          <a:ext cx="11848012"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8235750" y="2399936"/>
            <a:ext cx="3931291" cy="2780958"/>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578" y="2073012"/>
            <a:ext cx="2979835" cy="3499984"/>
          </a:xfrm>
          <a:prstGeom prst="rect">
            <a:avLst/>
          </a:prstGeom>
        </p:spPr>
      </p:pic>
      <p:pic>
        <p:nvPicPr>
          <p:cNvPr id="5" name="Imagen 4"/>
          <p:cNvPicPr>
            <a:picLocks noChangeAspect="1"/>
          </p:cNvPicPr>
          <p:nvPr/>
        </p:nvPicPr>
        <p:blipFill>
          <a:blip r:embed="rId10"/>
          <a:stretch>
            <a:fillRect/>
          </a:stretch>
        </p:blipFill>
        <p:spPr>
          <a:xfrm>
            <a:off x="4070879" y="4096339"/>
            <a:ext cx="3717234" cy="2493644"/>
          </a:xfrm>
          <a:prstGeom prst="rect">
            <a:avLst/>
          </a:prstGeom>
        </p:spPr>
      </p:pic>
      <p:pic>
        <p:nvPicPr>
          <p:cNvPr id="10" name="Picture 4" descr="3 aplicaciones para la lectura infantil | SmartApps L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0879" y="1042338"/>
            <a:ext cx="3717234" cy="278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22" presetClass="exit" presetSubtype="4" fill="hold" nodeType="withEffect">
                                  <p:stCondLst>
                                    <p:cond delay="0"/>
                                  </p:stCondLst>
                                  <p:childTnLst>
                                    <p:animEffect transition="out" filter="wipe(down)">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22" presetClass="exit" presetSubtype="4" fill="hold" nodeType="withEffect">
                                  <p:stCondLst>
                                    <p:cond delay="0"/>
                                  </p:stCondLst>
                                  <p:childTnLst>
                                    <p:animEffect transition="out" filter="wipe(dow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9">
                                            <p:graphicEl>
                                              <a:dgm id="{EAA4FAF7-2B1B-440D-AB04-52061A8327A8}"/>
                                            </p:graphicEl>
                                          </p:spTgt>
                                        </p:tgtEl>
                                        <p:attrNameLst>
                                          <p:attrName>style.visibility</p:attrName>
                                        </p:attrNameLst>
                                      </p:cBhvr>
                                      <p:to>
                                        <p:strVal val="visible"/>
                                      </p:to>
                                    </p:set>
                                    <p:anim calcmode="lin" valueType="num">
                                      <p:cBhvr>
                                        <p:cTn id="46" dur="1000" fill="hold"/>
                                        <p:tgtEl>
                                          <p:spTgt spid="9">
                                            <p:graphicEl>
                                              <a:dgm id="{EAA4FAF7-2B1B-440D-AB04-52061A8327A8}"/>
                                            </p:graphicEl>
                                          </p:spTgt>
                                        </p:tgtEl>
                                        <p:attrNameLst>
                                          <p:attrName>ppt_w</p:attrName>
                                        </p:attrNameLst>
                                      </p:cBhvr>
                                      <p:tavLst>
                                        <p:tav tm="0">
                                          <p:val>
                                            <p:fltVal val="0"/>
                                          </p:val>
                                        </p:tav>
                                        <p:tav tm="100000">
                                          <p:val>
                                            <p:strVal val="#ppt_w"/>
                                          </p:val>
                                        </p:tav>
                                      </p:tavLst>
                                    </p:anim>
                                    <p:anim calcmode="lin" valueType="num">
                                      <p:cBhvr>
                                        <p:cTn id="47" dur="1000" fill="hold"/>
                                        <p:tgtEl>
                                          <p:spTgt spid="9">
                                            <p:graphicEl>
                                              <a:dgm id="{EAA4FAF7-2B1B-440D-AB04-52061A8327A8}"/>
                                            </p:graphicEl>
                                          </p:spTgt>
                                        </p:tgtEl>
                                        <p:attrNameLst>
                                          <p:attrName>ppt_h</p:attrName>
                                        </p:attrNameLst>
                                      </p:cBhvr>
                                      <p:tavLst>
                                        <p:tav tm="0">
                                          <p:val>
                                            <p:fltVal val="0"/>
                                          </p:val>
                                        </p:tav>
                                        <p:tav tm="100000">
                                          <p:val>
                                            <p:strVal val="#ppt_h"/>
                                          </p:val>
                                        </p:tav>
                                      </p:tavLst>
                                    </p:anim>
                                    <p:anim calcmode="lin" valueType="num">
                                      <p:cBhvr>
                                        <p:cTn id="48" dur="1000" fill="hold"/>
                                        <p:tgtEl>
                                          <p:spTgt spid="9">
                                            <p:graphicEl>
                                              <a:dgm id="{EAA4FAF7-2B1B-440D-AB04-52061A8327A8}"/>
                                            </p:graphicEl>
                                          </p:spTgt>
                                        </p:tgtEl>
                                        <p:attrNameLst>
                                          <p:attrName>style.rotation</p:attrName>
                                        </p:attrNameLst>
                                      </p:cBhvr>
                                      <p:tavLst>
                                        <p:tav tm="0">
                                          <p:val>
                                            <p:fltVal val="90"/>
                                          </p:val>
                                        </p:tav>
                                        <p:tav tm="100000">
                                          <p:val>
                                            <p:fltVal val="0"/>
                                          </p:val>
                                        </p:tav>
                                      </p:tavLst>
                                    </p:anim>
                                    <p:animEffect transition="in" filter="fade">
                                      <p:cBhvr>
                                        <p:cTn id="49" dur="1000"/>
                                        <p:tgtEl>
                                          <p:spTgt spid="9">
                                            <p:graphicEl>
                                              <a:dgm id="{EAA4FAF7-2B1B-440D-AB04-52061A8327A8}"/>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9">
                                            <p:graphicEl>
                                              <a:dgm id="{C593AB34-4B84-4F47-A09D-1663F9F71AFC}"/>
                                            </p:graphicEl>
                                          </p:spTgt>
                                        </p:tgtEl>
                                        <p:attrNameLst>
                                          <p:attrName>style.visibility</p:attrName>
                                        </p:attrNameLst>
                                      </p:cBhvr>
                                      <p:to>
                                        <p:strVal val="visible"/>
                                      </p:to>
                                    </p:set>
                                    <p:anim calcmode="lin" valueType="num">
                                      <p:cBhvr>
                                        <p:cTn id="54" dur="1000" fill="hold"/>
                                        <p:tgtEl>
                                          <p:spTgt spid="9">
                                            <p:graphicEl>
                                              <a:dgm id="{C593AB34-4B84-4F47-A09D-1663F9F71AFC}"/>
                                            </p:graphicEl>
                                          </p:spTgt>
                                        </p:tgtEl>
                                        <p:attrNameLst>
                                          <p:attrName>ppt_w</p:attrName>
                                        </p:attrNameLst>
                                      </p:cBhvr>
                                      <p:tavLst>
                                        <p:tav tm="0">
                                          <p:val>
                                            <p:fltVal val="0"/>
                                          </p:val>
                                        </p:tav>
                                        <p:tav tm="100000">
                                          <p:val>
                                            <p:strVal val="#ppt_w"/>
                                          </p:val>
                                        </p:tav>
                                      </p:tavLst>
                                    </p:anim>
                                    <p:anim calcmode="lin" valueType="num">
                                      <p:cBhvr>
                                        <p:cTn id="55" dur="1000" fill="hold"/>
                                        <p:tgtEl>
                                          <p:spTgt spid="9">
                                            <p:graphicEl>
                                              <a:dgm id="{C593AB34-4B84-4F47-A09D-1663F9F71AFC}"/>
                                            </p:graphicEl>
                                          </p:spTgt>
                                        </p:tgtEl>
                                        <p:attrNameLst>
                                          <p:attrName>ppt_h</p:attrName>
                                        </p:attrNameLst>
                                      </p:cBhvr>
                                      <p:tavLst>
                                        <p:tav tm="0">
                                          <p:val>
                                            <p:fltVal val="0"/>
                                          </p:val>
                                        </p:tav>
                                        <p:tav tm="100000">
                                          <p:val>
                                            <p:strVal val="#ppt_h"/>
                                          </p:val>
                                        </p:tav>
                                      </p:tavLst>
                                    </p:anim>
                                    <p:anim calcmode="lin" valueType="num">
                                      <p:cBhvr>
                                        <p:cTn id="56" dur="1000" fill="hold"/>
                                        <p:tgtEl>
                                          <p:spTgt spid="9">
                                            <p:graphicEl>
                                              <a:dgm id="{C593AB34-4B84-4F47-A09D-1663F9F71AFC}"/>
                                            </p:graphicEl>
                                          </p:spTgt>
                                        </p:tgtEl>
                                        <p:attrNameLst>
                                          <p:attrName>style.rotation</p:attrName>
                                        </p:attrNameLst>
                                      </p:cBhvr>
                                      <p:tavLst>
                                        <p:tav tm="0">
                                          <p:val>
                                            <p:fltVal val="90"/>
                                          </p:val>
                                        </p:tav>
                                        <p:tav tm="100000">
                                          <p:val>
                                            <p:fltVal val="0"/>
                                          </p:val>
                                        </p:tav>
                                      </p:tavLst>
                                    </p:anim>
                                    <p:animEffect transition="in" filter="fade">
                                      <p:cBhvr>
                                        <p:cTn id="57" dur="1000"/>
                                        <p:tgtEl>
                                          <p:spTgt spid="9">
                                            <p:graphicEl>
                                              <a:dgm id="{C593AB34-4B84-4F47-A09D-1663F9F71AF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9">
                                            <p:graphicEl>
                                              <a:dgm id="{34319321-5ED3-4FB0-BB77-10D356449BFE}"/>
                                            </p:graphicEl>
                                          </p:spTgt>
                                        </p:tgtEl>
                                        <p:attrNameLst>
                                          <p:attrName>style.visibility</p:attrName>
                                        </p:attrNameLst>
                                      </p:cBhvr>
                                      <p:to>
                                        <p:strVal val="visible"/>
                                      </p:to>
                                    </p:set>
                                    <p:anim calcmode="lin" valueType="num">
                                      <p:cBhvr>
                                        <p:cTn id="62" dur="1000" fill="hold"/>
                                        <p:tgtEl>
                                          <p:spTgt spid="9">
                                            <p:graphicEl>
                                              <a:dgm id="{34319321-5ED3-4FB0-BB77-10D356449BFE}"/>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4319321-5ED3-4FB0-BB77-10D356449BFE}"/>
                                            </p:graphicEl>
                                          </p:spTgt>
                                        </p:tgtEl>
                                        <p:attrNameLst>
                                          <p:attrName>ppt_h</p:attrName>
                                        </p:attrNameLst>
                                      </p:cBhvr>
                                      <p:tavLst>
                                        <p:tav tm="0">
                                          <p:val>
                                            <p:fltVal val="0"/>
                                          </p:val>
                                        </p:tav>
                                        <p:tav tm="100000">
                                          <p:val>
                                            <p:strVal val="#ppt_h"/>
                                          </p:val>
                                        </p:tav>
                                      </p:tavLst>
                                    </p:anim>
                                    <p:anim calcmode="lin" valueType="num">
                                      <p:cBhvr>
                                        <p:cTn id="64" dur="1000" fill="hold"/>
                                        <p:tgtEl>
                                          <p:spTgt spid="9">
                                            <p:graphicEl>
                                              <a:dgm id="{34319321-5ED3-4FB0-BB77-10D356449BFE}"/>
                                            </p:graphicEl>
                                          </p:spTgt>
                                        </p:tgtEl>
                                        <p:attrNameLst>
                                          <p:attrName>style.rotation</p:attrName>
                                        </p:attrNameLst>
                                      </p:cBhvr>
                                      <p:tavLst>
                                        <p:tav tm="0">
                                          <p:val>
                                            <p:fltVal val="90"/>
                                          </p:val>
                                        </p:tav>
                                        <p:tav tm="100000">
                                          <p:val>
                                            <p:fltVal val="0"/>
                                          </p:val>
                                        </p:tav>
                                      </p:tavLst>
                                    </p:anim>
                                    <p:animEffect transition="in" filter="fade">
                                      <p:cBhvr>
                                        <p:cTn id="65" dur="1000"/>
                                        <p:tgtEl>
                                          <p:spTgt spid="9">
                                            <p:graphicEl>
                                              <a:dgm id="{34319321-5ED3-4FB0-BB77-10D356449BF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9">
                                            <p:graphicEl>
                                              <a:dgm id="{917D3CD9-BA5B-404E-931F-223BF970C99B}"/>
                                            </p:graphicEl>
                                          </p:spTgt>
                                        </p:tgtEl>
                                        <p:attrNameLst>
                                          <p:attrName>style.visibility</p:attrName>
                                        </p:attrNameLst>
                                      </p:cBhvr>
                                      <p:to>
                                        <p:strVal val="visible"/>
                                      </p:to>
                                    </p:set>
                                    <p:anim calcmode="lin" valueType="num">
                                      <p:cBhvr>
                                        <p:cTn id="70" dur="1000" fill="hold"/>
                                        <p:tgtEl>
                                          <p:spTgt spid="9">
                                            <p:graphicEl>
                                              <a:dgm id="{917D3CD9-BA5B-404E-931F-223BF970C99B}"/>
                                            </p:graphicEl>
                                          </p:spTgt>
                                        </p:tgtEl>
                                        <p:attrNameLst>
                                          <p:attrName>ppt_w</p:attrName>
                                        </p:attrNameLst>
                                      </p:cBhvr>
                                      <p:tavLst>
                                        <p:tav tm="0">
                                          <p:val>
                                            <p:fltVal val="0"/>
                                          </p:val>
                                        </p:tav>
                                        <p:tav tm="100000">
                                          <p:val>
                                            <p:strVal val="#ppt_w"/>
                                          </p:val>
                                        </p:tav>
                                      </p:tavLst>
                                    </p:anim>
                                    <p:anim calcmode="lin" valueType="num">
                                      <p:cBhvr>
                                        <p:cTn id="71" dur="1000" fill="hold"/>
                                        <p:tgtEl>
                                          <p:spTgt spid="9">
                                            <p:graphicEl>
                                              <a:dgm id="{917D3CD9-BA5B-404E-931F-223BF970C99B}"/>
                                            </p:graphicEl>
                                          </p:spTgt>
                                        </p:tgtEl>
                                        <p:attrNameLst>
                                          <p:attrName>ppt_h</p:attrName>
                                        </p:attrNameLst>
                                      </p:cBhvr>
                                      <p:tavLst>
                                        <p:tav tm="0">
                                          <p:val>
                                            <p:fltVal val="0"/>
                                          </p:val>
                                        </p:tav>
                                        <p:tav tm="100000">
                                          <p:val>
                                            <p:strVal val="#ppt_h"/>
                                          </p:val>
                                        </p:tav>
                                      </p:tavLst>
                                    </p:anim>
                                    <p:anim calcmode="lin" valueType="num">
                                      <p:cBhvr>
                                        <p:cTn id="72" dur="1000" fill="hold"/>
                                        <p:tgtEl>
                                          <p:spTgt spid="9">
                                            <p:graphicEl>
                                              <a:dgm id="{917D3CD9-BA5B-404E-931F-223BF970C99B}"/>
                                            </p:graphicEl>
                                          </p:spTgt>
                                        </p:tgtEl>
                                        <p:attrNameLst>
                                          <p:attrName>style.rotation</p:attrName>
                                        </p:attrNameLst>
                                      </p:cBhvr>
                                      <p:tavLst>
                                        <p:tav tm="0">
                                          <p:val>
                                            <p:fltVal val="90"/>
                                          </p:val>
                                        </p:tav>
                                        <p:tav tm="100000">
                                          <p:val>
                                            <p:fltVal val="0"/>
                                          </p:val>
                                        </p:tav>
                                      </p:tavLst>
                                    </p:anim>
                                    <p:animEffect transition="in" filter="fade">
                                      <p:cBhvr>
                                        <p:cTn id="73" dur="1000"/>
                                        <p:tgtEl>
                                          <p:spTgt spid="9">
                                            <p:graphicEl>
                                              <a:dgm id="{917D3CD9-BA5B-404E-931F-223BF970C99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9">
                                            <p:graphicEl>
                                              <a:dgm id="{4F7EBD7D-DFCF-42D9-919C-E6E65091B79C}"/>
                                            </p:graphicEl>
                                          </p:spTgt>
                                        </p:tgtEl>
                                        <p:attrNameLst>
                                          <p:attrName>style.visibility</p:attrName>
                                        </p:attrNameLst>
                                      </p:cBhvr>
                                      <p:to>
                                        <p:strVal val="visible"/>
                                      </p:to>
                                    </p:set>
                                    <p:anim calcmode="lin" valueType="num">
                                      <p:cBhvr>
                                        <p:cTn id="78" dur="1000" fill="hold"/>
                                        <p:tgtEl>
                                          <p:spTgt spid="9">
                                            <p:graphicEl>
                                              <a:dgm id="{4F7EBD7D-DFCF-42D9-919C-E6E65091B79C}"/>
                                            </p:graphicEl>
                                          </p:spTgt>
                                        </p:tgtEl>
                                        <p:attrNameLst>
                                          <p:attrName>ppt_w</p:attrName>
                                        </p:attrNameLst>
                                      </p:cBhvr>
                                      <p:tavLst>
                                        <p:tav tm="0">
                                          <p:val>
                                            <p:fltVal val="0"/>
                                          </p:val>
                                        </p:tav>
                                        <p:tav tm="100000">
                                          <p:val>
                                            <p:strVal val="#ppt_w"/>
                                          </p:val>
                                        </p:tav>
                                      </p:tavLst>
                                    </p:anim>
                                    <p:anim calcmode="lin" valueType="num">
                                      <p:cBhvr>
                                        <p:cTn id="79" dur="1000" fill="hold"/>
                                        <p:tgtEl>
                                          <p:spTgt spid="9">
                                            <p:graphicEl>
                                              <a:dgm id="{4F7EBD7D-DFCF-42D9-919C-E6E65091B79C}"/>
                                            </p:graphicEl>
                                          </p:spTgt>
                                        </p:tgtEl>
                                        <p:attrNameLst>
                                          <p:attrName>ppt_h</p:attrName>
                                        </p:attrNameLst>
                                      </p:cBhvr>
                                      <p:tavLst>
                                        <p:tav tm="0">
                                          <p:val>
                                            <p:fltVal val="0"/>
                                          </p:val>
                                        </p:tav>
                                        <p:tav tm="100000">
                                          <p:val>
                                            <p:strVal val="#ppt_h"/>
                                          </p:val>
                                        </p:tav>
                                      </p:tavLst>
                                    </p:anim>
                                    <p:anim calcmode="lin" valueType="num">
                                      <p:cBhvr>
                                        <p:cTn id="80" dur="1000" fill="hold"/>
                                        <p:tgtEl>
                                          <p:spTgt spid="9">
                                            <p:graphicEl>
                                              <a:dgm id="{4F7EBD7D-DFCF-42D9-919C-E6E65091B79C}"/>
                                            </p:graphicEl>
                                          </p:spTgt>
                                        </p:tgtEl>
                                        <p:attrNameLst>
                                          <p:attrName>style.rotation</p:attrName>
                                        </p:attrNameLst>
                                      </p:cBhvr>
                                      <p:tavLst>
                                        <p:tav tm="0">
                                          <p:val>
                                            <p:fltVal val="90"/>
                                          </p:val>
                                        </p:tav>
                                        <p:tav tm="100000">
                                          <p:val>
                                            <p:fltVal val="0"/>
                                          </p:val>
                                        </p:tav>
                                      </p:tavLst>
                                    </p:anim>
                                    <p:animEffect transition="in" filter="fade">
                                      <p:cBhvr>
                                        <p:cTn id="81" dur="1000"/>
                                        <p:tgtEl>
                                          <p:spTgt spid="9">
                                            <p:graphicEl>
                                              <a:dgm id="{4F7EBD7D-DFCF-42D9-919C-E6E65091B79C}"/>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9">
                                            <p:graphicEl>
                                              <a:dgm id="{BF74CDE3-7A5D-4DEF-8D14-994E6D895135}"/>
                                            </p:graphicEl>
                                          </p:spTgt>
                                        </p:tgtEl>
                                        <p:attrNameLst>
                                          <p:attrName>style.visibility</p:attrName>
                                        </p:attrNameLst>
                                      </p:cBhvr>
                                      <p:to>
                                        <p:strVal val="visible"/>
                                      </p:to>
                                    </p:set>
                                    <p:anim calcmode="lin" valueType="num">
                                      <p:cBhvr>
                                        <p:cTn id="86" dur="1000" fill="hold"/>
                                        <p:tgtEl>
                                          <p:spTgt spid="9">
                                            <p:graphicEl>
                                              <a:dgm id="{BF74CDE3-7A5D-4DEF-8D14-994E6D895135}"/>
                                            </p:graphicEl>
                                          </p:spTgt>
                                        </p:tgtEl>
                                        <p:attrNameLst>
                                          <p:attrName>ppt_w</p:attrName>
                                        </p:attrNameLst>
                                      </p:cBhvr>
                                      <p:tavLst>
                                        <p:tav tm="0">
                                          <p:val>
                                            <p:fltVal val="0"/>
                                          </p:val>
                                        </p:tav>
                                        <p:tav tm="100000">
                                          <p:val>
                                            <p:strVal val="#ppt_w"/>
                                          </p:val>
                                        </p:tav>
                                      </p:tavLst>
                                    </p:anim>
                                    <p:anim calcmode="lin" valueType="num">
                                      <p:cBhvr>
                                        <p:cTn id="87" dur="1000" fill="hold"/>
                                        <p:tgtEl>
                                          <p:spTgt spid="9">
                                            <p:graphicEl>
                                              <a:dgm id="{BF74CDE3-7A5D-4DEF-8D14-994E6D895135}"/>
                                            </p:graphicEl>
                                          </p:spTgt>
                                        </p:tgtEl>
                                        <p:attrNameLst>
                                          <p:attrName>ppt_h</p:attrName>
                                        </p:attrNameLst>
                                      </p:cBhvr>
                                      <p:tavLst>
                                        <p:tav tm="0">
                                          <p:val>
                                            <p:fltVal val="0"/>
                                          </p:val>
                                        </p:tav>
                                        <p:tav tm="100000">
                                          <p:val>
                                            <p:strVal val="#ppt_h"/>
                                          </p:val>
                                        </p:tav>
                                      </p:tavLst>
                                    </p:anim>
                                    <p:anim calcmode="lin" valueType="num">
                                      <p:cBhvr>
                                        <p:cTn id="88" dur="1000" fill="hold"/>
                                        <p:tgtEl>
                                          <p:spTgt spid="9">
                                            <p:graphicEl>
                                              <a:dgm id="{BF74CDE3-7A5D-4DEF-8D14-994E6D895135}"/>
                                            </p:graphicEl>
                                          </p:spTgt>
                                        </p:tgtEl>
                                        <p:attrNameLst>
                                          <p:attrName>style.rotation</p:attrName>
                                        </p:attrNameLst>
                                      </p:cBhvr>
                                      <p:tavLst>
                                        <p:tav tm="0">
                                          <p:val>
                                            <p:fltVal val="90"/>
                                          </p:val>
                                        </p:tav>
                                        <p:tav tm="100000">
                                          <p:val>
                                            <p:fltVal val="0"/>
                                          </p:val>
                                        </p:tav>
                                      </p:tavLst>
                                    </p:anim>
                                    <p:animEffect transition="in" filter="fade">
                                      <p:cBhvr>
                                        <p:cTn id="89" dur="1000"/>
                                        <p:tgtEl>
                                          <p:spTgt spid="9">
                                            <p:graphicEl>
                                              <a:dgm id="{BF74CDE3-7A5D-4DEF-8D14-994E6D8951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5578" y="174170"/>
            <a:ext cx="11482251" cy="594833"/>
          </a:xfrm>
        </p:spPr>
        <p:txBody>
          <a:bodyPr rtlCol="0">
            <a:normAutofit/>
          </a:bodyPr>
          <a:lstStyle/>
          <a:p>
            <a:pPr algn="just"/>
            <a:r>
              <a:rPr lang="es-ES" sz="1600" dirty="0"/>
              <a:t>Además, contaremos con dos actividades dirigidas por las y los profesores de la asignatura:</a:t>
            </a:r>
          </a:p>
        </p:txBody>
      </p:sp>
      <p:graphicFrame>
        <p:nvGraphicFramePr>
          <p:cNvPr id="9" name="Marcador de posición de contenido 8" descr="Lista de bloques básica en la que se muestran 6 grupos de cuadros con un color diferente cada uno, organizados de izquierda a derecha y de arriba a abajo por filas que contienen 2 cuadros cada una."/>
          <p:cNvGraphicFramePr>
            <a:graphicFrameLocks noGrp="1"/>
          </p:cNvGraphicFramePr>
          <p:nvPr>
            <p:ph sz="half" idx="2"/>
            <p:extLst>
              <p:ext uri="{D42A27DB-BD31-4B8C-83A1-F6EECF244321}">
                <p14:modId xmlns:p14="http://schemas.microsoft.com/office/powerpoint/2010/main" val="1366874367"/>
              </p:ext>
            </p:extLst>
          </p:nvPr>
        </p:nvGraphicFramePr>
        <p:xfrm>
          <a:off x="660337" y="343987"/>
          <a:ext cx="10763226" cy="4760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660337" y="4514955"/>
            <a:ext cx="10763226" cy="198515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lnSpc>
                <a:spcPct val="150000"/>
              </a:lnSpc>
            </a:pPr>
            <a:r>
              <a:rPr lang="es-ES" sz="1400" b="1" dirty="0">
                <a:solidFill>
                  <a:schemeClr val="bg1"/>
                </a:solidFill>
              </a:rPr>
              <a:t>Organización:</a:t>
            </a:r>
            <a:r>
              <a:rPr lang="es-ES" sz="1200" b="1" dirty="0">
                <a:solidFill>
                  <a:schemeClr val="bg1"/>
                </a:solidFill>
              </a:rPr>
              <a:t>	</a:t>
            </a:r>
            <a:endParaRPr lang="es-CL" sz="1200" dirty="0">
              <a:solidFill>
                <a:schemeClr val="bg1"/>
              </a:solidFill>
            </a:endParaRPr>
          </a:p>
          <a:p>
            <a:pPr marL="285750" lvl="0" indent="-285750" algn="just">
              <a:lnSpc>
                <a:spcPct val="150000"/>
              </a:lnSpc>
              <a:buFont typeface="Arial" panose="020B0604020202020204" pitchFamily="34" charset="0"/>
              <a:buChar char="•"/>
            </a:pPr>
            <a:r>
              <a:rPr lang="es-ES" sz="1200" dirty="0">
                <a:solidFill>
                  <a:schemeClr val="bg1"/>
                </a:solidFill>
              </a:rPr>
              <a:t>Durante la semana del 26 al 30 de abril, se </a:t>
            </a:r>
            <a:r>
              <a:rPr lang="es-ES" sz="1200" dirty="0" smtClean="0">
                <a:solidFill>
                  <a:schemeClr val="bg1"/>
                </a:solidFill>
              </a:rPr>
              <a:t>han explicado </a:t>
            </a:r>
            <a:r>
              <a:rPr lang="es-ES" sz="1200" dirty="0">
                <a:solidFill>
                  <a:schemeClr val="bg1"/>
                </a:solidFill>
              </a:rPr>
              <a:t>las actividades, para que se inscriban en la que les gustaría participar de manera voluntaria (cada estudiante debe inscribirse en una, a través de un formulario de inscripción).</a:t>
            </a:r>
            <a:endParaRPr lang="es-CL" sz="1200" dirty="0">
              <a:solidFill>
                <a:schemeClr val="bg1"/>
              </a:solidFill>
            </a:endParaRPr>
          </a:p>
          <a:p>
            <a:pPr marL="285750" lvl="0" indent="-285750" algn="just">
              <a:lnSpc>
                <a:spcPct val="150000"/>
              </a:lnSpc>
              <a:buFont typeface="Arial" panose="020B0604020202020204" pitchFamily="34" charset="0"/>
              <a:buChar char="•"/>
            </a:pPr>
            <a:r>
              <a:rPr lang="es-ES" sz="1200" dirty="0">
                <a:solidFill>
                  <a:schemeClr val="bg1"/>
                </a:solidFill>
              </a:rPr>
              <a:t>Luego, se </a:t>
            </a:r>
            <a:r>
              <a:rPr lang="es-ES" sz="1200" dirty="0" smtClean="0">
                <a:solidFill>
                  <a:schemeClr val="bg1"/>
                </a:solidFill>
              </a:rPr>
              <a:t>han explicado esta semana también, lo </a:t>
            </a:r>
            <a:r>
              <a:rPr lang="es-ES" sz="1200" dirty="0">
                <a:solidFill>
                  <a:schemeClr val="bg1"/>
                </a:solidFill>
              </a:rPr>
              <a:t>que deben hacer en detalle, según su elección, y se coordinarán las presentaciones para la semana del 03 al 07 de mayo del 2021, según la distribución y las preferencias que hayan mostrado en cada curso.</a:t>
            </a:r>
            <a:endParaRPr lang="es-CL" sz="1200" dirty="0">
              <a:solidFill>
                <a:schemeClr val="bg1"/>
              </a:solidFill>
            </a:endParaRPr>
          </a:p>
          <a:p>
            <a:pPr marL="285750" lvl="0" indent="-285750" algn="just">
              <a:lnSpc>
                <a:spcPct val="150000"/>
              </a:lnSpc>
              <a:buFont typeface="Arial" panose="020B0604020202020204" pitchFamily="34" charset="0"/>
              <a:buChar char="•"/>
            </a:pPr>
            <a:r>
              <a:rPr lang="es-ES" sz="1200" dirty="0">
                <a:solidFill>
                  <a:schemeClr val="bg1"/>
                </a:solidFill>
              </a:rPr>
              <a:t>Se invitará a las y los profesores que quieran adherir a alguna de las actividades, conectándose a la clase o enviando un video.</a:t>
            </a:r>
          </a:p>
          <a:p>
            <a:pPr lvl="0" algn="just"/>
            <a:endParaRPr lang="es-CL" sz="1200" dirty="0">
              <a:solidFill>
                <a:schemeClr val="bg1"/>
              </a:solidFill>
            </a:endParaRPr>
          </a:p>
        </p:txBody>
      </p:sp>
    </p:spTree>
    <p:extLst>
      <p:ext uri="{BB962C8B-B14F-4D97-AF65-F5344CB8AC3E}">
        <p14:creationId xmlns:p14="http://schemas.microsoft.com/office/powerpoint/2010/main" val="37567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graphicEl>
                                              <a:dgm id="{34319321-5ED3-4FB0-BB77-10D356449BFE}"/>
                                            </p:graphicEl>
                                          </p:spTgt>
                                        </p:tgtEl>
                                        <p:attrNameLst>
                                          <p:attrName>style.visibility</p:attrName>
                                        </p:attrNameLst>
                                      </p:cBhvr>
                                      <p:to>
                                        <p:strVal val="visible"/>
                                      </p:to>
                                    </p:set>
                                    <p:anim calcmode="lin" valueType="num">
                                      <p:cBhvr>
                                        <p:cTn id="12" dur="1000" fill="hold"/>
                                        <p:tgtEl>
                                          <p:spTgt spid="9">
                                            <p:graphicEl>
                                              <a:dgm id="{34319321-5ED3-4FB0-BB77-10D356449BFE}"/>
                                            </p:graphicEl>
                                          </p:spTgt>
                                        </p:tgtEl>
                                        <p:attrNameLst>
                                          <p:attrName>ppt_w</p:attrName>
                                        </p:attrNameLst>
                                      </p:cBhvr>
                                      <p:tavLst>
                                        <p:tav tm="0">
                                          <p:val>
                                            <p:fltVal val="0"/>
                                          </p:val>
                                        </p:tav>
                                        <p:tav tm="100000">
                                          <p:val>
                                            <p:strVal val="#ppt_w"/>
                                          </p:val>
                                        </p:tav>
                                      </p:tavLst>
                                    </p:anim>
                                    <p:anim calcmode="lin" valueType="num">
                                      <p:cBhvr>
                                        <p:cTn id="13" dur="1000" fill="hold"/>
                                        <p:tgtEl>
                                          <p:spTgt spid="9">
                                            <p:graphicEl>
                                              <a:dgm id="{34319321-5ED3-4FB0-BB77-10D356449BFE}"/>
                                            </p:graphicEl>
                                          </p:spTgt>
                                        </p:tgtEl>
                                        <p:attrNameLst>
                                          <p:attrName>ppt_h</p:attrName>
                                        </p:attrNameLst>
                                      </p:cBhvr>
                                      <p:tavLst>
                                        <p:tav tm="0">
                                          <p:val>
                                            <p:fltVal val="0"/>
                                          </p:val>
                                        </p:tav>
                                        <p:tav tm="100000">
                                          <p:val>
                                            <p:strVal val="#ppt_h"/>
                                          </p:val>
                                        </p:tav>
                                      </p:tavLst>
                                    </p:anim>
                                    <p:anim calcmode="lin" valueType="num">
                                      <p:cBhvr>
                                        <p:cTn id="14" dur="1000" fill="hold"/>
                                        <p:tgtEl>
                                          <p:spTgt spid="9">
                                            <p:graphicEl>
                                              <a:dgm id="{34319321-5ED3-4FB0-BB77-10D356449BFE}"/>
                                            </p:graphicEl>
                                          </p:spTgt>
                                        </p:tgtEl>
                                        <p:attrNameLst>
                                          <p:attrName>style.rotation</p:attrName>
                                        </p:attrNameLst>
                                      </p:cBhvr>
                                      <p:tavLst>
                                        <p:tav tm="0">
                                          <p:val>
                                            <p:fltVal val="90"/>
                                          </p:val>
                                        </p:tav>
                                        <p:tav tm="100000">
                                          <p:val>
                                            <p:fltVal val="0"/>
                                          </p:val>
                                        </p:tav>
                                      </p:tavLst>
                                    </p:anim>
                                    <p:animEffect transition="in" filter="fade">
                                      <p:cBhvr>
                                        <p:cTn id="15" dur="1000"/>
                                        <p:tgtEl>
                                          <p:spTgt spid="9">
                                            <p:graphicEl>
                                              <a:dgm id="{34319321-5ED3-4FB0-BB77-10D356449BF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graphicEl>
                                              <a:dgm id="{917D3CD9-BA5B-404E-931F-223BF970C99B}"/>
                                            </p:graphicEl>
                                          </p:spTgt>
                                        </p:tgtEl>
                                        <p:attrNameLst>
                                          <p:attrName>style.visibility</p:attrName>
                                        </p:attrNameLst>
                                      </p:cBhvr>
                                      <p:to>
                                        <p:strVal val="visible"/>
                                      </p:to>
                                    </p:set>
                                    <p:anim calcmode="lin" valueType="num">
                                      <p:cBhvr>
                                        <p:cTn id="20" dur="1000" fill="hold"/>
                                        <p:tgtEl>
                                          <p:spTgt spid="9">
                                            <p:graphicEl>
                                              <a:dgm id="{917D3CD9-BA5B-404E-931F-223BF970C99B}"/>
                                            </p:graphicEl>
                                          </p:spTgt>
                                        </p:tgtEl>
                                        <p:attrNameLst>
                                          <p:attrName>ppt_w</p:attrName>
                                        </p:attrNameLst>
                                      </p:cBhvr>
                                      <p:tavLst>
                                        <p:tav tm="0">
                                          <p:val>
                                            <p:fltVal val="0"/>
                                          </p:val>
                                        </p:tav>
                                        <p:tav tm="100000">
                                          <p:val>
                                            <p:strVal val="#ppt_w"/>
                                          </p:val>
                                        </p:tav>
                                      </p:tavLst>
                                    </p:anim>
                                    <p:anim calcmode="lin" valueType="num">
                                      <p:cBhvr>
                                        <p:cTn id="21" dur="1000" fill="hold"/>
                                        <p:tgtEl>
                                          <p:spTgt spid="9">
                                            <p:graphicEl>
                                              <a:dgm id="{917D3CD9-BA5B-404E-931F-223BF970C99B}"/>
                                            </p:graphicEl>
                                          </p:spTgt>
                                        </p:tgtEl>
                                        <p:attrNameLst>
                                          <p:attrName>ppt_h</p:attrName>
                                        </p:attrNameLst>
                                      </p:cBhvr>
                                      <p:tavLst>
                                        <p:tav tm="0">
                                          <p:val>
                                            <p:fltVal val="0"/>
                                          </p:val>
                                        </p:tav>
                                        <p:tav tm="100000">
                                          <p:val>
                                            <p:strVal val="#ppt_h"/>
                                          </p:val>
                                        </p:tav>
                                      </p:tavLst>
                                    </p:anim>
                                    <p:anim calcmode="lin" valueType="num">
                                      <p:cBhvr>
                                        <p:cTn id="22" dur="1000" fill="hold"/>
                                        <p:tgtEl>
                                          <p:spTgt spid="9">
                                            <p:graphicEl>
                                              <a:dgm id="{917D3CD9-BA5B-404E-931F-223BF970C99B}"/>
                                            </p:graphicEl>
                                          </p:spTgt>
                                        </p:tgtEl>
                                        <p:attrNameLst>
                                          <p:attrName>style.rotation</p:attrName>
                                        </p:attrNameLst>
                                      </p:cBhvr>
                                      <p:tavLst>
                                        <p:tav tm="0">
                                          <p:val>
                                            <p:fltVal val="90"/>
                                          </p:val>
                                        </p:tav>
                                        <p:tav tm="100000">
                                          <p:val>
                                            <p:fltVal val="0"/>
                                          </p:val>
                                        </p:tav>
                                      </p:tavLst>
                                    </p:anim>
                                    <p:animEffect transition="in" filter="fade">
                                      <p:cBhvr>
                                        <p:cTn id="23" dur="1000"/>
                                        <p:tgtEl>
                                          <p:spTgt spid="9">
                                            <p:graphicEl>
                                              <a:dgm id="{917D3CD9-BA5B-404E-931F-223BF970C99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fade">
                                      <p:cBhvr>
                                        <p:cTn id="28" dur="1000"/>
                                        <p:tgtEl>
                                          <p:spTgt spid="3">
                                            <p:bg/>
                                          </p:spTgt>
                                        </p:tgtEl>
                                      </p:cBhvr>
                                    </p:animEffect>
                                    <p:anim calcmode="lin" valueType="num">
                                      <p:cBhvr>
                                        <p:cTn id="29" dur="1000" fill="hold"/>
                                        <p:tgtEl>
                                          <p:spTgt spid="3">
                                            <p:bg/>
                                          </p:spTgt>
                                        </p:tgtEl>
                                        <p:attrNameLst>
                                          <p:attrName>ppt_x</p:attrName>
                                        </p:attrNameLst>
                                      </p:cBhvr>
                                      <p:tavLst>
                                        <p:tav tm="0">
                                          <p:val>
                                            <p:strVal val="#ppt_x"/>
                                          </p:val>
                                        </p:tav>
                                        <p:tav tm="100000">
                                          <p:val>
                                            <p:strVal val="#ppt_x"/>
                                          </p:val>
                                        </p:tav>
                                      </p:tavLst>
                                    </p:anim>
                                    <p:anim calcmode="lin" valueType="num">
                                      <p:cBhvr>
                                        <p:cTn id="30"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lustración de naturalez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3_TF03431377_TF03431377.potx" id="{173A8E5F-E093-4109-A5F4-14D2A0DC49D0}" vid="{EB6DDEBC-A3DA-4194-A0FB-2A77B1D3F949}"/>
    </a:ext>
  </a:extLst>
</a:theme>
</file>

<file path=ppt/theme/theme2.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C16DE2E59E5E046BA1433D65526B46B" ma:contentTypeVersion="3" ma:contentTypeDescription="Crear nuevo documento." ma:contentTypeScope="" ma:versionID="576f27faa4ef8e5fcf537c9c1f7e011a">
  <xsd:schema xmlns:xsd="http://www.w3.org/2001/XMLSchema" xmlns:xs="http://www.w3.org/2001/XMLSchema" xmlns:p="http://schemas.microsoft.com/office/2006/metadata/properties" xmlns:ns2="22847515-59a1-4759-a927-bfc280d8aaad" targetNamespace="http://schemas.microsoft.com/office/2006/metadata/properties" ma:root="true" ma:fieldsID="f3b8da05467d6e768546163ba6984c32" ns2:_="">
    <xsd:import namespace="22847515-59a1-4759-a927-bfc280d8aaad"/>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47515-59a1-4759-a927-bfc280d8aa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EF0E3-1198-49D1-9F10-8E675612B302}">
  <ds:schemaRefs>
    <ds:schemaRef ds:uri="http://purl.org/dc/dcmitype/"/>
    <ds:schemaRef ds:uri="http://purl.org/dc/elements/1.1/"/>
    <ds:schemaRef ds:uri="22847515-59a1-4759-a927-bfc280d8aaad"/>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C79290-7ADD-4AFD-AA4F-F65C15506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47515-59a1-4759-a927-bfc280d8aa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F90AEA-84DF-4D71-BD92-3E45647846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arcoíris</Template>
  <TotalTime>267</TotalTime>
  <Words>1120</Words>
  <Application>Microsoft Office PowerPoint</Application>
  <PresentationFormat>Panorámica</PresentationFormat>
  <Paragraphs>60</Paragraphs>
  <Slides>9</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Leelawadee UI Semilight</vt:lpstr>
      <vt:lpstr>Segoe Print</vt:lpstr>
      <vt:lpstr>Ilustración de naturaleza 16x9</vt:lpstr>
      <vt:lpstr>CELEBRACIÓN DÍA MUNDIAL DEL LIBRO Y DEL DERECHO DE AUTOR</vt:lpstr>
      <vt:lpstr>TEMA: ¿Cómo nos han marcado los libros en nuestra vida? OBJETIVO GENERAL: Fomentar la lectura en la comunidad educativa.</vt:lpstr>
      <vt:lpstr>¿Por qué el día del libro se celebra el 23 de abril?  Inicialmente la fiesta dedicada a las letras se estableció el 7 de octubre, pero años más tarde acabó imponiéndose la fecha actual: el 23 de abril.</vt:lpstr>
      <vt:lpstr>Finalmente, en 1930, se acordó trasladar la Fiesta del Libro al 23 de abril de manera definitiva. La publicación de novedades y la organización de actos de firmas de ejemplares con los autores, tradición que ha llegado hasta nuestros días, comenzaron a generalizarse también a partir de esa fecha.</vt:lpstr>
      <vt:lpstr>FUNDAMENTO DE NUESTRAS ACTIVIDADES:</vt:lpstr>
      <vt:lpstr>Presentación de PowerPoint</vt:lpstr>
      <vt:lpstr>Para esta celebración, se contemplarán las clases de Lengua y Literatura como una instancia de compartir y valorar nuestras experiencias literarias, con las siguientes actividades opcionales:</vt:lpstr>
      <vt:lpstr>Además, contaremos con dos actividades dirigidas por las y los profesores de la asignatura: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CELEBRACIÓN DÍA MUNDIAL DEL LIBRO Y DEL DERECHO DE AUTOR</dc:title>
  <dc:creator>Tania Cabezas Pavez</dc:creator>
  <cp:lastModifiedBy>Pc- Aula</cp:lastModifiedBy>
  <cp:revision>25</cp:revision>
  <dcterms:created xsi:type="dcterms:W3CDTF">2021-04-25T04:11:01Z</dcterms:created>
  <dcterms:modified xsi:type="dcterms:W3CDTF">2021-04-29T13:50:38Z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0x0101001C16DE2E59E5E046BA1433D65526B46B</vt:lpwstr>
  </property>
</Properties>
</file>